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5087" r:id="rId4"/>
  </p:sldMasterIdLst>
  <p:notesMasterIdLst>
    <p:notesMasterId r:id="rId87"/>
  </p:notesMasterIdLst>
  <p:handoutMasterIdLst>
    <p:handoutMasterId r:id="rId88"/>
  </p:handoutMasterIdLst>
  <p:sldIdLst>
    <p:sldId id="256" r:id="rId5"/>
    <p:sldId id="311" r:id="rId6"/>
    <p:sldId id="810" r:id="rId7"/>
    <p:sldId id="811" r:id="rId8"/>
    <p:sldId id="812" r:id="rId9"/>
    <p:sldId id="813" r:id="rId10"/>
    <p:sldId id="814" r:id="rId11"/>
    <p:sldId id="816" r:id="rId12"/>
    <p:sldId id="817" r:id="rId13"/>
    <p:sldId id="818" r:id="rId14"/>
    <p:sldId id="819" r:id="rId15"/>
    <p:sldId id="772" r:id="rId16"/>
    <p:sldId id="477" r:id="rId17"/>
    <p:sldId id="480" r:id="rId18"/>
    <p:sldId id="481" r:id="rId19"/>
    <p:sldId id="482" r:id="rId20"/>
    <p:sldId id="483" r:id="rId21"/>
    <p:sldId id="484" r:id="rId22"/>
    <p:sldId id="485" r:id="rId23"/>
    <p:sldId id="486" r:id="rId24"/>
    <p:sldId id="490" r:id="rId25"/>
    <p:sldId id="491" r:id="rId26"/>
    <p:sldId id="492" r:id="rId27"/>
    <p:sldId id="494" r:id="rId28"/>
    <p:sldId id="495" r:id="rId29"/>
    <p:sldId id="496" r:id="rId30"/>
    <p:sldId id="379" r:id="rId31"/>
    <p:sldId id="773" r:id="rId32"/>
    <p:sldId id="380" r:id="rId33"/>
    <p:sldId id="473" r:id="rId34"/>
    <p:sldId id="537" r:id="rId35"/>
    <p:sldId id="774" r:id="rId36"/>
    <p:sldId id="381" r:id="rId37"/>
    <p:sldId id="382" r:id="rId38"/>
    <p:sldId id="775" r:id="rId39"/>
    <p:sldId id="493" r:id="rId40"/>
    <p:sldId id="776" r:id="rId41"/>
    <p:sldId id="385" r:id="rId42"/>
    <p:sldId id="777" r:id="rId43"/>
    <p:sldId id="508" r:id="rId44"/>
    <p:sldId id="497" r:id="rId45"/>
    <p:sldId id="521" r:id="rId46"/>
    <p:sldId id="498" r:id="rId47"/>
    <p:sldId id="522" r:id="rId48"/>
    <p:sldId id="499" r:id="rId49"/>
    <p:sldId id="500" r:id="rId50"/>
    <p:sldId id="530" r:id="rId51"/>
    <p:sldId id="531" r:id="rId52"/>
    <p:sldId id="532" r:id="rId53"/>
    <p:sldId id="386" r:id="rId54"/>
    <p:sldId id="771" r:id="rId55"/>
    <p:sldId id="786" r:id="rId56"/>
    <p:sldId id="787" r:id="rId57"/>
    <p:sldId id="336" r:id="rId58"/>
    <p:sldId id="337" r:id="rId59"/>
    <p:sldId id="778" r:id="rId60"/>
    <p:sldId id="779" r:id="rId61"/>
    <p:sldId id="780" r:id="rId62"/>
    <p:sldId id="781" r:id="rId63"/>
    <p:sldId id="782" r:id="rId64"/>
    <p:sldId id="783" r:id="rId65"/>
    <p:sldId id="785" r:id="rId66"/>
    <p:sldId id="788" r:id="rId67"/>
    <p:sldId id="789" r:id="rId68"/>
    <p:sldId id="791" r:id="rId69"/>
    <p:sldId id="792" r:id="rId70"/>
    <p:sldId id="793" r:id="rId71"/>
    <p:sldId id="794" r:id="rId72"/>
    <p:sldId id="796" r:id="rId73"/>
    <p:sldId id="797" r:id="rId74"/>
    <p:sldId id="798" r:id="rId75"/>
    <p:sldId id="800" r:id="rId76"/>
    <p:sldId id="802" r:id="rId77"/>
    <p:sldId id="803" r:id="rId78"/>
    <p:sldId id="804" r:id="rId79"/>
    <p:sldId id="805" r:id="rId80"/>
    <p:sldId id="806" r:id="rId81"/>
    <p:sldId id="807" r:id="rId82"/>
    <p:sldId id="808" r:id="rId83"/>
    <p:sldId id="809" r:id="rId84"/>
    <p:sldId id="820" r:id="rId85"/>
    <p:sldId id="361" r:id="rId86"/>
  </p:sldIdLst>
  <p:sldSz cx="12192000" cy="6858000"/>
  <p:notesSz cx="6858000" cy="9872663"/>
  <p:embeddedFontLst>
    <p:embeddedFont>
      <p:font typeface="Verdana" panose="020B0604030504040204" pitchFamily="34" charset="0"/>
      <p:regular r:id="rId89"/>
      <p:bold r:id="rId90"/>
      <p:italic r:id="rId91"/>
      <p:boldItalic r:id="rId92"/>
    </p:embeddedFont>
    <p:embeddedFont>
      <p:font typeface="Tahoma" panose="020B0604030504040204" pitchFamily="34" charset="0"/>
      <p:regular r:id="rId93"/>
      <p:bold r:id="rId94"/>
    </p:embeddedFont>
    <p:embeddedFont>
      <p:font typeface="Lato" panose="020B0604020202020204" charset="0"/>
      <p:regular r:id="rId95"/>
      <p:bold r:id="rId96"/>
      <p:italic r:id="rId97"/>
      <p:boldItalic r:id="rId98"/>
    </p:embeddedFont>
    <p:embeddedFont>
      <p:font typeface="Calibri" panose="020F0502020204030204" pitchFamily="34" charset="0"/>
      <p:regular r:id="rId99"/>
      <p:bold r:id="rId100"/>
      <p:italic r:id="rId101"/>
      <p:boldItalic r:id="rId102"/>
    </p:embeddedFont>
    <p:embeddedFont>
      <p:font typeface="Lucida Console" panose="020B0609040504020204" pitchFamily="49" charset="0"/>
      <p:regular r:id="rId10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1" userDrawn="1">
          <p15:clr>
            <a:srgbClr val="A4A3A4"/>
          </p15:clr>
        </p15:guide>
        <p15:guide id="2" pos="216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FF"/>
    <a:srgbClr val="EDBAB1"/>
    <a:srgbClr val="E7FCFF"/>
    <a:srgbClr val="6666FF"/>
    <a:srgbClr val="FFFFCC"/>
    <a:srgbClr val="CCFFFF"/>
    <a:srgbClr val="99CCFF"/>
    <a:srgbClr val="FFCC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74114D-DDA6-CD4E-A817-800AD9735358}" v="1" dt="2022-10-31T13:46:12.3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95082" autoAdjust="0"/>
  </p:normalViewPr>
  <p:slideViewPr>
    <p:cSldViewPr snapToGrid="0">
      <p:cViewPr varScale="1">
        <p:scale>
          <a:sx n="106" d="100"/>
          <a:sy n="106" d="100"/>
        </p:scale>
        <p:origin x="97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41"/>
    </p:cViewPr>
  </p:sorterViewPr>
  <p:notesViewPr>
    <p:cSldViewPr snapToGrid="0">
      <p:cViewPr>
        <p:scale>
          <a:sx n="100" d="100"/>
          <a:sy n="100" d="100"/>
        </p:scale>
        <p:origin x="1152" y="78"/>
      </p:cViewPr>
      <p:guideLst>
        <p:guide orient="horz" pos="3111"/>
        <p:guide pos="2161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notesMaster" Target="notesMasters/notesMaster1.xml"/><Relationship Id="rId102" Type="http://schemas.openxmlformats.org/officeDocument/2006/relationships/font" Target="fonts/font14.fntdata"/><Relationship Id="rId110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12.fntdata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9.fntdata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 dirty="0">
                <a:latin typeface="+mn-lt"/>
              </a:rPr>
              <a:t>CS2100 Computer Organisation</a:t>
            </a:r>
          </a:p>
        </p:txBody>
      </p:sp>
      <p:sp>
        <p:nvSpPr>
          <p:cNvPr id="6246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276" y="1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246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77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246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276" y="9378477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A8128D1A-2CBE-4D8D-BBD3-EF7640D031A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13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08:12:2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54 10591 0 0,'-12'-20'944'0'0,"6"10"-752"0"0,-1 1-192 0 0,0 0 6808 0 0,0 3-5576 0 0,13 17-1168 0 0,4-3-5344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818" y="4687660"/>
            <a:ext cx="5026369" cy="44445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77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276" y="9378477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82D49F41-42BD-4A7F-84D4-B4F7E48B4FC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885276" y="1"/>
            <a:ext cx="2971092" cy="494186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>
              <a:defRPr sz="1200"/>
            </a:lvl1pPr>
          </a:lstStyle>
          <a:p>
            <a:pPr>
              <a:defRPr/>
            </a:pPr>
            <a:fld id="{0AF3AFD6-2BC0-4B1C-A3C8-8C3FEB1DB624}" type="datetimeFigureOut">
              <a:rPr lang="en-US"/>
              <a:pPr>
                <a:defRPr/>
              </a:pPr>
              <a:t>4/7/2025</a:t>
            </a:fld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39775"/>
            <a:ext cx="65849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1092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968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8113" y="739775"/>
            <a:ext cx="6583362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36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50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39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30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40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29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10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9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CS2100 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223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8113" y="739775"/>
            <a:ext cx="6583362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93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4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8113" y="739775"/>
            <a:ext cx="6583362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24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77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2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40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46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29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50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93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3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23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3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46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55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0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14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65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06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8113" y="739775"/>
            <a:ext cx="6583362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310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8113" y="739775"/>
            <a:ext cx="6583362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862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69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CS2100 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836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70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CS2100 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38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71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CS2100 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4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29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72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CS2100 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34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73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CS2100 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966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8113" y="739775"/>
            <a:ext cx="6583362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1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0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7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4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08100" cy="524820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39700" y="785813"/>
            <a:ext cx="69929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1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1277" y="18288"/>
            <a:ext cx="911123" cy="329184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l">
              <a:defRPr/>
            </a:pPr>
            <a:r>
              <a:rPr lang="fr-FR"/>
              <a:t>CS2100: Recitation-11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947" y="18288"/>
            <a:ext cx="9504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8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comp.nus.edu.sg/~cs2100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68" Type="http://schemas.openxmlformats.org/officeDocument/2006/relationships/image" Target="../media/image10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6.png"/><Relationship Id="rId4" Type="http://schemas.openxmlformats.org/officeDocument/2006/relationships/image" Target="../media/image3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37.png"/><Relationship Id="rId4" Type="http://schemas.openxmlformats.org/officeDocument/2006/relationships/image" Target="../media/image34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[TextBox 7]"/>
          <p:cNvSpPr txBox="1"/>
          <p:nvPr/>
        </p:nvSpPr>
        <p:spPr>
          <a:xfrm>
            <a:off x="4814994" y="2112211"/>
            <a:ext cx="2683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C00000"/>
                </a:solidFill>
                <a:latin typeface="Calibri" panose="020F0502020204030204" pitchFamily="34" charset="0"/>
              </a:rPr>
              <a:t>CS2100</a:t>
            </a:r>
            <a:endParaRPr lang="en-US" sz="36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3600" dirty="0">
                <a:solidFill>
                  <a:srgbClr val="C00000"/>
                </a:solidFill>
                <a:latin typeface="Calibri" panose="020F0502020204030204" pitchFamily="34" charset="0"/>
              </a:rPr>
              <a:t>Recitation </a:t>
            </a:r>
            <a:r>
              <a:rPr lang="en-US" sz="36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11</a:t>
            </a:r>
            <a:endParaRPr lang="en-US" sz="36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[TextBox 7]"/>
          <p:cNvSpPr txBox="1"/>
          <p:nvPr/>
        </p:nvSpPr>
        <p:spPr>
          <a:xfrm>
            <a:off x="2529840" y="3462868"/>
            <a:ext cx="72542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</a:rPr>
              <a:t>Pipelining</a:t>
            </a:r>
            <a:endParaRPr lang="en-SG" sz="40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SG" sz="28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7 </a:t>
            </a:r>
            <a:r>
              <a:rPr lang="en-SG" sz="2800" dirty="0">
                <a:solidFill>
                  <a:srgbClr val="C00000"/>
                </a:solidFill>
                <a:latin typeface="Calibri" panose="020F0502020204030204" pitchFamily="34" charset="0"/>
              </a:rPr>
              <a:t>April </a:t>
            </a:r>
            <a:r>
              <a:rPr lang="en-SG" sz="28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2025</a:t>
            </a:r>
            <a:endParaRPr lang="en-SG" sz="28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SG" sz="2400" dirty="0">
                <a:solidFill>
                  <a:srgbClr val="C00000"/>
                </a:solidFill>
                <a:latin typeface="Calibri" panose="020F0502020204030204" pitchFamily="34" charset="0"/>
              </a:rPr>
              <a:t>Aaron Tan</a:t>
            </a:r>
            <a:endParaRPr lang="en-US" sz="24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42" y="4984152"/>
            <a:ext cx="3735717" cy="1225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58" y="491740"/>
            <a:ext cx="5648858" cy="928216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37667" y="564501"/>
            <a:ext cx="3448798" cy="313527"/>
          </a:xfrm>
        </p:spPr>
        <p:txBody>
          <a:bodyPr>
            <a:noAutofit/>
          </a:bodyPr>
          <a:lstStyle/>
          <a:p>
            <a:pPr algn="dist" eaLnBrk="1" hangingPunct="1"/>
            <a:r>
              <a:rPr lang="en-GB" sz="1600" cap="none" dirty="0">
                <a:latin typeface="Calibri" panose="020F0502020204030204" pitchFamily="34" charset="0"/>
                <a:hlinkClick r:id="rId5"/>
              </a:rPr>
              <a:t>http://www.comp.nus.edu.sg/~cs2100/</a:t>
            </a:r>
            <a:endParaRPr lang="en-GB" sz="1600" cap="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97FC67-0E3E-4BB4-A973-726385800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6380" y="1041722"/>
            <a:ext cx="1181920" cy="825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A18ED1-6EA9-2D4F-0F8F-D3F3FC75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20" y="1041722"/>
            <a:ext cx="7632700" cy="2870200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67DB310-A978-A367-CDE2-6E93FA907E72}"/>
              </a:ext>
            </a:extLst>
          </p:cNvPr>
          <p:cNvSpPr txBox="1">
            <a:spLocks/>
          </p:cNvSpPr>
          <p:nvPr/>
        </p:nvSpPr>
        <p:spPr>
          <a:xfrm>
            <a:off x="1950728" y="4063275"/>
            <a:ext cx="2268343" cy="590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/>
              <a:t>State Diagram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418BC4-339F-6FE3-0D17-34F98AD14263}"/>
              </a:ext>
            </a:extLst>
          </p:cNvPr>
          <p:cNvGrpSpPr/>
          <p:nvPr/>
        </p:nvGrpSpPr>
        <p:grpSpPr>
          <a:xfrm>
            <a:off x="4344826" y="4063274"/>
            <a:ext cx="2901182" cy="2379824"/>
            <a:chOff x="2960526" y="4063274"/>
            <a:chExt cx="2901182" cy="237982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5D2C6E9-B70E-9BAE-2573-FEA6A31FA3E7}"/>
                </a:ext>
              </a:extLst>
            </p:cNvPr>
            <p:cNvGrpSpPr/>
            <p:nvPr/>
          </p:nvGrpSpPr>
          <p:grpSpPr>
            <a:xfrm>
              <a:off x="3470756" y="4415271"/>
              <a:ext cx="2218235" cy="1989176"/>
              <a:chOff x="3470756" y="4415271"/>
              <a:chExt cx="2218235" cy="198917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7C7024A-D73D-CB9D-1A96-3A83D53C519A}"/>
                  </a:ext>
                </a:extLst>
              </p:cNvPr>
              <p:cNvGrpSpPr/>
              <p:nvPr/>
            </p:nvGrpSpPr>
            <p:grpSpPr>
              <a:xfrm>
                <a:off x="3470757" y="4415272"/>
                <a:ext cx="724736" cy="734798"/>
                <a:chOff x="3470757" y="4415272"/>
                <a:chExt cx="724736" cy="734798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8CD80B4-B938-8155-4466-BB6919AC8751}"/>
                    </a:ext>
                  </a:extLst>
                </p:cNvPr>
                <p:cNvSpPr/>
                <p:nvPr/>
              </p:nvSpPr>
              <p:spPr>
                <a:xfrm>
                  <a:off x="3470757" y="4415272"/>
                  <a:ext cx="724736" cy="73479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2383C27-8426-8817-5806-EB3985A60278}"/>
                    </a:ext>
                  </a:extLst>
                </p:cNvPr>
                <p:cNvSpPr txBox="1"/>
                <p:nvPr/>
              </p:nvSpPr>
              <p:spPr>
                <a:xfrm>
                  <a:off x="3532260" y="4577681"/>
                  <a:ext cx="6129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00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077C9CF-F293-6041-7E5A-0E604855B5AA}"/>
                  </a:ext>
                </a:extLst>
              </p:cNvPr>
              <p:cNvGrpSpPr/>
              <p:nvPr/>
            </p:nvGrpSpPr>
            <p:grpSpPr>
              <a:xfrm>
                <a:off x="4964255" y="4415271"/>
                <a:ext cx="724736" cy="734798"/>
                <a:chOff x="4964255" y="4415271"/>
                <a:chExt cx="724736" cy="734798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5156402-AF0E-801A-73D5-598F3F37C996}"/>
                    </a:ext>
                  </a:extLst>
                </p:cNvPr>
                <p:cNvSpPr/>
                <p:nvPr/>
              </p:nvSpPr>
              <p:spPr>
                <a:xfrm>
                  <a:off x="4964255" y="4415271"/>
                  <a:ext cx="724736" cy="73479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EC1AE24-C0FD-8F9F-316A-2EA33AE9E31D}"/>
                    </a:ext>
                  </a:extLst>
                </p:cNvPr>
                <p:cNvSpPr txBox="1"/>
                <p:nvPr/>
              </p:nvSpPr>
              <p:spPr>
                <a:xfrm>
                  <a:off x="5132358" y="4592582"/>
                  <a:ext cx="462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01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221C540-7182-5119-CD29-A1445C2A54F7}"/>
                  </a:ext>
                </a:extLst>
              </p:cNvPr>
              <p:cNvGrpSpPr/>
              <p:nvPr/>
            </p:nvGrpSpPr>
            <p:grpSpPr>
              <a:xfrm>
                <a:off x="4964255" y="5669649"/>
                <a:ext cx="724736" cy="734798"/>
                <a:chOff x="4964255" y="5669649"/>
                <a:chExt cx="724736" cy="734798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C918E0E-EE6D-EC8D-DC89-70B50441576A}"/>
                    </a:ext>
                  </a:extLst>
                </p:cNvPr>
                <p:cNvSpPr/>
                <p:nvPr/>
              </p:nvSpPr>
              <p:spPr>
                <a:xfrm>
                  <a:off x="4964255" y="5669649"/>
                  <a:ext cx="724736" cy="73479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C45CC5F-1C93-0900-012D-B04BAD33E603}"/>
                    </a:ext>
                  </a:extLst>
                </p:cNvPr>
                <p:cNvSpPr txBox="1"/>
                <p:nvPr/>
              </p:nvSpPr>
              <p:spPr>
                <a:xfrm>
                  <a:off x="5096331" y="5844883"/>
                  <a:ext cx="4809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7B279B6-0CC7-1B53-D045-F8A03FC1A7FF}"/>
                  </a:ext>
                </a:extLst>
              </p:cNvPr>
              <p:cNvGrpSpPr/>
              <p:nvPr/>
            </p:nvGrpSpPr>
            <p:grpSpPr>
              <a:xfrm>
                <a:off x="3470756" y="5662150"/>
                <a:ext cx="724736" cy="734798"/>
                <a:chOff x="3470756" y="5662150"/>
                <a:chExt cx="724736" cy="734798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B2D5101-CB22-ADF8-AA18-6868F4995CCB}"/>
                    </a:ext>
                  </a:extLst>
                </p:cNvPr>
                <p:cNvSpPr/>
                <p:nvPr/>
              </p:nvSpPr>
              <p:spPr>
                <a:xfrm>
                  <a:off x="3470756" y="5662150"/>
                  <a:ext cx="724736" cy="73479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E026FD-BDEB-83DB-11F4-E38673994E0C}"/>
                    </a:ext>
                  </a:extLst>
                </p:cNvPr>
                <p:cNvSpPr txBox="1"/>
                <p:nvPr/>
              </p:nvSpPr>
              <p:spPr>
                <a:xfrm>
                  <a:off x="3583301" y="5808925"/>
                  <a:ext cx="4793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F4089B-8F46-785E-1A8D-EBBFB71B86C0}"/>
                </a:ext>
              </a:extLst>
            </p:cNvPr>
            <p:cNvGrpSpPr/>
            <p:nvPr/>
          </p:nvGrpSpPr>
          <p:grpSpPr>
            <a:xfrm>
              <a:off x="2960526" y="4063274"/>
              <a:ext cx="2901182" cy="2379824"/>
              <a:chOff x="2960526" y="4063274"/>
              <a:chExt cx="2901182" cy="237982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DC13E6-A345-4B58-8DAD-EC021E5BF62C}"/>
                  </a:ext>
                </a:extLst>
              </p:cNvPr>
              <p:cNvSpPr txBox="1"/>
              <p:nvPr/>
            </p:nvSpPr>
            <p:spPr>
              <a:xfrm>
                <a:off x="4399282" y="4730378"/>
                <a:ext cx="345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38AD428-FCFD-74C4-C4DE-D14DA765EA97}"/>
                  </a:ext>
                </a:extLst>
              </p:cNvPr>
              <p:cNvCxnSpPr/>
              <p:nvPr/>
            </p:nvCxnSpPr>
            <p:spPr>
              <a:xfrm>
                <a:off x="5186256" y="5150069"/>
                <a:ext cx="0" cy="5195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AC4D1E8-E7B4-B2A4-6D45-5D0E44F1CE53}"/>
                  </a:ext>
                </a:extLst>
              </p:cNvPr>
              <p:cNvCxnSpPr/>
              <p:nvPr/>
            </p:nvCxnSpPr>
            <p:spPr>
              <a:xfrm flipV="1">
                <a:off x="5566756" y="5142570"/>
                <a:ext cx="0" cy="5195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F245685-D55C-E6E0-FED5-97F24EB2F806}"/>
                  </a:ext>
                </a:extLst>
              </p:cNvPr>
              <p:cNvGrpSpPr/>
              <p:nvPr/>
            </p:nvGrpSpPr>
            <p:grpSpPr>
              <a:xfrm>
                <a:off x="2960526" y="4063274"/>
                <a:ext cx="2901182" cy="2379824"/>
                <a:chOff x="2960526" y="4063274"/>
                <a:chExt cx="2901182" cy="2379824"/>
              </a:xfrm>
            </p:grpSpPr>
            <p:cxnSp>
              <p:nvCxnSpPr>
                <p:cNvPr id="23" name="Curved Connector 58">
                  <a:extLst>
                    <a:ext uri="{FF2B5EF4-FFF2-40B4-BE49-F238E27FC236}">
                      <a16:creationId xmlns:a16="http://schemas.microsoft.com/office/drawing/2014/main" id="{FE74733E-830E-D877-1B63-8B39AA59CD2A}"/>
                    </a:ext>
                  </a:extLst>
                </p:cNvPr>
                <p:cNvCxnSpPr>
                  <a:stCxn id="8" idx="1"/>
                  <a:endCxn id="8" idx="2"/>
                </p:cNvCxnSpPr>
                <p:nvPr/>
              </p:nvCxnSpPr>
              <p:spPr>
                <a:xfrm rot="16200000" flipH="1" flipV="1">
                  <a:off x="3393929" y="4599707"/>
                  <a:ext cx="259791" cy="106135"/>
                </a:xfrm>
                <a:prstGeom prst="curvedConnector4">
                  <a:avLst>
                    <a:gd name="adj1" fmla="val -79662"/>
                    <a:gd name="adj2" fmla="val 388771"/>
                  </a:avLst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urved Connector 61">
                  <a:extLst>
                    <a:ext uri="{FF2B5EF4-FFF2-40B4-BE49-F238E27FC236}">
                      <a16:creationId xmlns:a16="http://schemas.microsoft.com/office/drawing/2014/main" id="{64C8CC14-E8FC-37D2-CB97-5ED4EF09C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3393927" y="5835340"/>
                  <a:ext cx="259791" cy="106135"/>
                </a:xfrm>
                <a:prstGeom prst="curvedConnector4">
                  <a:avLst>
                    <a:gd name="adj1" fmla="val -79662"/>
                    <a:gd name="adj2" fmla="val 388771"/>
                  </a:avLst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04D35D-8C98-493D-F38B-962E89F60F12}"/>
                    </a:ext>
                  </a:extLst>
                </p:cNvPr>
                <p:cNvSpPr txBox="1"/>
                <p:nvPr/>
              </p:nvSpPr>
              <p:spPr>
                <a:xfrm>
                  <a:off x="4412985" y="4094653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E60D15-4F5F-25D9-FA75-BC390BB618B4}"/>
                    </a:ext>
                  </a:extLst>
                </p:cNvPr>
                <p:cNvSpPr txBox="1"/>
                <p:nvPr/>
              </p:nvSpPr>
              <p:spPr>
                <a:xfrm>
                  <a:off x="4905875" y="5208255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8458808-1A66-2AEE-4DC1-19DB94D7215C}"/>
                    </a:ext>
                  </a:extLst>
                </p:cNvPr>
                <p:cNvSpPr txBox="1"/>
                <p:nvPr/>
              </p:nvSpPr>
              <p:spPr>
                <a:xfrm>
                  <a:off x="5516273" y="5217694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EEAE0F5-18E7-57ED-5008-D442BB718DBF}"/>
                    </a:ext>
                  </a:extLst>
                </p:cNvPr>
                <p:cNvSpPr txBox="1"/>
                <p:nvPr/>
              </p:nvSpPr>
              <p:spPr>
                <a:xfrm>
                  <a:off x="4404279" y="5365064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3245420-C33D-EACA-E9A0-DC3F00F36001}"/>
                    </a:ext>
                  </a:extLst>
                </p:cNvPr>
                <p:cNvSpPr txBox="1"/>
                <p:nvPr/>
              </p:nvSpPr>
              <p:spPr>
                <a:xfrm>
                  <a:off x="4391044" y="6073766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51B4AD-69B9-8DBF-F3B2-E9449EC10D68}"/>
                    </a:ext>
                  </a:extLst>
                </p:cNvPr>
                <p:cNvSpPr txBox="1"/>
                <p:nvPr/>
              </p:nvSpPr>
              <p:spPr>
                <a:xfrm>
                  <a:off x="2960526" y="4063274"/>
                  <a:ext cx="478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110FDA8-BEFA-DF9E-E2C6-AE3B07941B5B}"/>
                    </a:ext>
                  </a:extLst>
                </p:cNvPr>
                <p:cNvSpPr txBox="1"/>
                <p:nvPr/>
              </p:nvSpPr>
              <p:spPr>
                <a:xfrm>
                  <a:off x="3093149" y="5889108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6665BCC4-D57C-C1C6-5E61-71DD1B7B9D72}"/>
                    </a:ext>
                  </a:extLst>
                </p:cNvPr>
                <p:cNvSpPr/>
                <p:nvPr/>
              </p:nvSpPr>
              <p:spPr>
                <a:xfrm>
                  <a:off x="4182140" y="4458348"/>
                  <a:ext cx="800986" cy="156182"/>
                </a:xfrm>
                <a:custGeom>
                  <a:avLst/>
                  <a:gdLst>
                    <a:gd name="connsiteX0" fmla="*/ 0 w 800986"/>
                    <a:gd name="connsiteY0" fmla="*/ 127829 h 156182"/>
                    <a:gd name="connsiteX1" fmla="*/ 389860 w 800986"/>
                    <a:gd name="connsiteY1" fmla="*/ 238 h 156182"/>
                    <a:gd name="connsiteX2" fmla="*/ 800986 w 800986"/>
                    <a:gd name="connsiteY2" fmla="*/ 156182 h 156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0986" h="156182">
                      <a:moveTo>
                        <a:pt x="0" y="127829"/>
                      </a:moveTo>
                      <a:cubicBezTo>
                        <a:pt x="128181" y="61671"/>
                        <a:pt x="256362" y="-4487"/>
                        <a:pt x="389860" y="238"/>
                      </a:cubicBezTo>
                      <a:cubicBezTo>
                        <a:pt x="523358" y="4963"/>
                        <a:pt x="662172" y="80572"/>
                        <a:pt x="800986" y="156182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DAFA2F1D-CC76-1178-F409-AE25920F5090}"/>
                    </a:ext>
                  </a:extLst>
                </p:cNvPr>
                <p:cNvSpPr/>
                <p:nvPr/>
              </p:nvSpPr>
              <p:spPr>
                <a:xfrm>
                  <a:off x="4175028" y="5704434"/>
                  <a:ext cx="800986" cy="156182"/>
                </a:xfrm>
                <a:custGeom>
                  <a:avLst/>
                  <a:gdLst>
                    <a:gd name="connsiteX0" fmla="*/ 0 w 800986"/>
                    <a:gd name="connsiteY0" fmla="*/ 127829 h 156182"/>
                    <a:gd name="connsiteX1" fmla="*/ 389860 w 800986"/>
                    <a:gd name="connsiteY1" fmla="*/ 238 h 156182"/>
                    <a:gd name="connsiteX2" fmla="*/ 800986 w 800986"/>
                    <a:gd name="connsiteY2" fmla="*/ 156182 h 156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0986" h="156182">
                      <a:moveTo>
                        <a:pt x="0" y="127829"/>
                      </a:moveTo>
                      <a:cubicBezTo>
                        <a:pt x="128181" y="61671"/>
                        <a:pt x="256362" y="-4487"/>
                        <a:pt x="389860" y="238"/>
                      </a:cubicBezTo>
                      <a:cubicBezTo>
                        <a:pt x="523358" y="4963"/>
                        <a:pt x="662172" y="80572"/>
                        <a:pt x="800986" y="156182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9A644FA-4DC1-6D3D-564A-6F95FD6C2C24}"/>
                    </a:ext>
                  </a:extLst>
                </p:cNvPr>
                <p:cNvSpPr/>
                <p:nvPr/>
              </p:nvSpPr>
              <p:spPr>
                <a:xfrm flipH="1" flipV="1">
                  <a:off x="4163269" y="4909704"/>
                  <a:ext cx="800986" cy="156182"/>
                </a:xfrm>
                <a:custGeom>
                  <a:avLst/>
                  <a:gdLst>
                    <a:gd name="connsiteX0" fmla="*/ 0 w 800986"/>
                    <a:gd name="connsiteY0" fmla="*/ 127829 h 156182"/>
                    <a:gd name="connsiteX1" fmla="*/ 389860 w 800986"/>
                    <a:gd name="connsiteY1" fmla="*/ 238 h 156182"/>
                    <a:gd name="connsiteX2" fmla="*/ 800986 w 800986"/>
                    <a:gd name="connsiteY2" fmla="*/ 156182 h 156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0986" h="156182">
                      <a:moveTo>
                        <a:pt x="0" y="127829"/>
                      </a:moveTo>
                      <a:cubicBezTo>
                        <a:pt x="128181" y="61671"/>
                        <a:pt x="256362" y="-4487"/>
                        <a:pt x="389860" y="238"/>
                      </a:cubicBezTo>
                      <a:cubicBezTo>
                        <a:pt x="523358" y="4963"/>
                        <a:pt x="662172" y="80572"/>
                        <a:pt x="800986" y="156182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6FC0F88-D7E5-69C7-175C-0CE3CDA838C5}"/>
                    </a:ext>
                  </a:extLst>
                </p:cNvPr>
                <p:cNvSpPr/>
                <p:nvPr/>
              </p:nvSpPr>
              <p:spPr>
                <a:xfrm flipH="1" flipV="1">
                  <a:off x="4136014" y="6230928"/>
                  <a:ext cx="800986" cy="156182"/>
                </a:xfrm>
                <a:custGeom>
                  <a:avLst/>
                  <a:gdLst>
                    <a:gd name="connsiteX0" fmla="*/ 0 w 800986"/>
                    <a:gd name="connsiteY0" fmla="*/ 127829 h 156182"/>
                    <a:gd name="connsiteX1" fmla="*/ 389860 w 800986"/>
                    <a:gd name="connsiteY1" fmla="*/ 238 h 156182"/>
                    <a:gd name="connsiteX2" fmla="*/ 800986 w 800986"/>
                    <a:gd name="connsiteY2" fmla="*/ 156182 h 156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0986" h="156182">
                      <a:moveTo>
                        <a:pt x="0" y="127829"/>
                      </a:moveTo>
                      <a:cubicBezTo>
                        <a:pt x="128181" y="61671"/>
                        <a:pt x="256362" y="-4487"/>
                        <a:pt x="389860" y="238"/>
                      </a:cubicBezTo>
                      <a:cubicBezTo>
                        <a:pt x="523358" y="4963"/>
                        <a:pt x="662172" y="80572"/>
                        <a:pt x="800986" y="156182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</p:grpSp>
        </p:grpSp>
      </p:grpSp>
      <p:sp>
        <p:nvSpPr>
          <p:cNvPr id="54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55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56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70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E43C9D-1ABA-8445-1A39-2C82E3161A88}"/>
              </a:ext>
            </a:extLst>
          </p:cNvPr>
          <p:cNvSpPr txBox="1">
            <a:spLocks/>
          </p:cNvSpPr>
          <p:nvPr/>
        </p:nvSpPr>
        <p:spPr>
          <a:xfrm>
            <a:off x="1700980" y="347472"/>
            <a:ext cx="7585996" cy="69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Sequential Circuits Quiz 2 Question 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67DB310-A978-A367-CDE2-6E93FA907E72}"/>
              </a:ext>
            </a:extLst>
          </p:cNvPr>
          <p:cNvSpPr txBox="1">
            <a:spLocks/>
          </p:cNvSpPr>
          <p:nvPr/>
        </p:nvSpPr>
        <p:spPr>
          <a:xfrm>
            <a:off x="8275078" y="1041722"/>
            <a:ext cx="2268343" cy="590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/>
              <a:t>State Diagram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418BC4-339F-6FE3-0D17-34F98AD14263}"/>
              </a:ext>
            </a:extLst>
          </p:cNvPr>
          <p:cNvGrpSpPr/>
          <p:nvPr/>
        </p:nvGrpSpPr>
        <p:grpSpPr>
          <a:xfrm>
            <a:off x="7852472" y="1394336"/>
            <a:ext cx="2901182" cy="2379824"/>
            <a:chOff x="2960526" y="4063274"/>
            <a:chExt cx="2901182" cy="237982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5D2C6E9-B70E-9BAE-2573-FEA6A31FA3E7}"/>
                </a:ext>
              </a:extLst>
            </p:cNvPr>
            <p:cNvGrpSpPr/>
            <p:nvPr/>
          </p:nvGrpSpPr>
          <p:grpSpPr>
            <a:xfrm>
              <a:off x="3470756" y="4415271"/>
              <a:ext cx="2218235" cy="1989176"/>
              <a:chOff x="3470756" y="4415271"/>
              <a:chExt cx="2218235" cy="198917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7C7024A-D73D-CB9D-1A96-3A83D53C519A}"/>
                  </a:ext>
                </a:extLst>
              </p:cNvPr>
              <p:cNvGrpSpPr/>
              <p:nvPr/>
            </p:nvGrpSpPr>
            <p:grpSpPr>
              <a:xfrm>
                <a:off x="3470757" y="4415272"/>
                <a:ext cx="724736" cy="734798"/>
                <a:chOff x="3470757" y="4415272"/>
                <a:chExt cx="724736" cy="734798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8CD80B4-B938-8155-4466-BB6919AC8751}"/>
                    </a:ext>
                  </a:extLst>
                </p:cNvPr>
                <p:cNvSpPr/>
                <p:nvPr/>
              </p:nvSpPr>
              <p:spPr>
                <a:xfrm>
                  <a:off x="3470757" y="4415272"/>
                  <a:ext cx="724736" cy="73479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2383C27-8426-8817-5806-EB3985A60278}"/>
                    </a:ext>
                  </a:extLst>
                </p:cNvPr>
                <p:cNvSpPr txBox="1"/>
                <p:nvPr/>
              </p:nvSpPr>
              <p:spPr>
                <a:xfrm>
                  <a:off x="3532260" y="4577681"/>
                  <a:ext cx="6129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00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077C9CF-F293-6041-7E5A-0E604855B5AA}"/>
                  </a:ext>
                </a:extLst>
              </p:cNvPr>
              <p:cNvGrpSpPr/>
              <p:nvPr/>
            </p:nvGrpSpPr>
            <p:grpSpPr>
              <a:xfrm>
                <a:off x="4964255" y="4415271"/>
                <a:ext cx="724736" cy="734798"/>
                <a:chOff x="4964255" y="4415271"/>
                <a:chExt cx="724736" cy="734798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5156402-AF0E-801A-73D5-598F3F37C996}"/>
                    </a:ext>
                  </a:extLst>
                </p:cNvPr>
                <p:cNvSpPr/>
                <p:nvPr/>
              </p:nvSpPr>
              <p:spPr>
                <a:xfrm>
                  <a:off x="4964255" y="4415271"/>
                  <a:ext cx="724736" cy="73479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EC1AE24-C0FD-8F9F-316A-2EA33AE9E31D}"/>
                    </a:ext>
                  </a:extLst>
                </p:cNvPr>
                <p:cNvSpPr txBox="1"/>
                <p:nvPr/>
              </p:nvSpPr>
              <p:spPr>
                <a:xfrm>
                  <a:off x="5132358" y="4592582"/>
                  <a:ext cx="462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01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221C540-7182-5119-CD29-A1445C2A54F7}"/>
                  </a:ext>
                </a:extLst>
              </p:cNvPr>
              <p:cNvGrpSpPr/>
              <p:nvPr/>
            </p:nvGrpSpPr>
            <p:grpSpPr>
              <a:xfrm>
                <a:off x="4964255" y="5669649"/>
                <a:ext cx="724736" cy="734798"/>
                <a:chOff x="4964255" y="5669649"/>
                <a:chExt cx="724736" cy="734798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C918E0E-EE6D-EC8D-DC89-70B50441576A}"/>
                    </a:ext>
                  </a:extLst>
                </p:cNvPr>
                <p:cNvSpPr/>
                <p:nvPr/>
              </p:nvSpPr>
              <p:spPr>
                <a:xfrm>
                  <a:off x="4964255" y="5669649"/>
                  <a:ext cx="724736" cy="73479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C45CC5F-1C93-0900-012D-B04BAD33E603}"/>
                    </a:ext>
                  </a:extLst>
                </p:cNvPr>
                <p:cNvSpPr txBox="1"/>
                <p:nvPr/>
              </p:nvSpPr>
              <p:spPr>
                <a:xfrm>
                  <a:off x="5096331" y="5844883"/>
                  <a:ext cx="4809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7B279B6-0CC7-1B53-D045-F8A03FC1A7FF}"/>
                  </a:ext>
                </a:extLst>
              </p:cNvPr>
              <p:cNvGrpSpPr/>
              <p:nvPr/>
            </p:nvGrpSpPr>
            <p:grpSpPr>
              <a:xfrm>
                <a:off x="3470756" y="5662150"/>
                <a:ext cx="724736" cy="734798"/>
                <a:chOff x="3470756" y="5662150"/>
                <a:chExt cx="724736" cy="734798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B2D5101-CB22-ADF8-AA18-6868F4995CCB}"/>
                    </a:ext>
                  </a:extLst>
                </p:cNvPr>
                <p:cNvSpPr/>
                <p:nvPr/>
              </p:nvSpPr>
              <p:spPr>
                <a:xfrm>
                  <a:off x="3470756" y="5662150"/>
                  <a:ext cx="724736" cy="73479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E026FD-BDEB-83DB-11F4-E38673994E0C}"/>
                    </a:ext>
                  </a:extLst>
                </p:cNvPr>
                <p:cNvSpPr txBox="1"/>
                <p:nvPr/>
              </p:nvSpPr>
              <p:spPr>
                <a:xfrm>
                  <a:off x="3583301" y="5808925"/>
                  <a:ext cx="4793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F4089B-8F46-785E-1A8D-EBBFB71B86C0}"/>
                </a:ext>
              </a:extLst>
            </p:cNvPr>
            <p:cNvGrpSpPr/>
            <p:nvPr/>
          </p:nvGrpSpPr>
          <p:grpSpPr>
            <a:xfrm>
              <a:off x="2960526" y="4063274"/>
              <a:ext cx="2901182" cy="2379824"/>
              <a:chOff x="2960526" y="4063274"/>
              <a:chExt cx="2901182" cy="237982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DC13E6-A345-4B58-8DAD-EC021E5BF62C}"/>
                  </a:ext>
                </a:extLst>
              </p:cNvPr>
              <p:cNvSpPr txBox="1"/>
              <p:nvPr/>
            </p:nvSpPr>
            <p:spPr>
              <a:xfrm>
                <a:off x="4399282" y="4730378"/>
                <a:ext cx="345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38AD428-FCFD-74C4-C4DE-D14DA765EA97}"/>
                  </a:ext>
                </a:extLst>
              </p:cNvPr>
              <p:cNvCxnSpPr/>
              <p:nvPr/>
            </p:nvCxnSpPr>
            <p:spPr>
              <a:xfrm>
                <a:off x="5186256" y="5150069"/>
                <a:ext cx="0" cy="5195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AC4D1E8-E7B4-B2A4-6D45-5D0E44F1CE53}"/>
                  </a:ext>
                </a:extLst>
              </p:cNvPr>
              <p:cNvCxnSpPr/>
              <p:nvPr/>
            </p:nvCxnSpPr>
            <p:spPr>
              <a:xfrm flipV="1">
                <a:off x="5566756" y="5142570"/>
                <a:ext cx="0" cy="5195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F245685-D55C-E6E0-FED5-97F24EB2F806}"/>
                  </a:ext>
                </a:extLst>
              </p:cNvPr>
              <p:cNvGrpSpPr/>
              <p:nvPr/>
            </p:nvGrpSpPr>
            <p:grpSpPr>
              <a:xfrm>
                <a:off x="2960526" y="4063274"/>
                <a:ext cx="2901182" cy="2379824"/>
                <a:chOff x="2960526" y="4063274"/>
                <a:chExt cx="2901182" cy="2379824"/>
              </a:xfrm>
            </p:grpSpPr>
            <p:cxnSp>
              <p:nvCxnSpPr>
                <p:cNvPr id="23" name="Curved Connector 58">
                  <a:extLst>
                    <a:ext uri="{FF2B5EF4-FFF2-40B4-BE49-F238E27FC236}">
                      <a16:creationId xmlns:a16="http://schemas.microsoft.com/office/drawing/2014/main" id="{FE74733E-830E-D877-1B63-8B39AA59CD2A}"/>
                    </a:ext>
                  </a:extLst>
                </p:cNvPr>
                <p:cNvCxnSpPr>
                  <a:stCxn id="8" idx="1"/>
                  <a:endCxn id="8" idx="2"/>
                </p:cNvCxnSpPr>
                <p:nvPr/>
              </p:nvCxnSpPr>
              <p:spPr>
                <a:xfrm rot="16200000" flipH="1" flipV="1">
                  <a:off x="3393929" y="4599707"/>
                  <a:ext cx="259791" cy="106135"/>
                </a:xfrm>
                <a:prstGeom prst="curvedConnector4">
                  <a:avLst>
                    <a:gd name="adj1" fmla="val -79662"/>
                    <a:gd name="adj2" fmla="val 388771"/>
                  </a:avLst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urved Connector 61">
                  <a:extLst>
                    <a:ext uri="{FF2B5EF4-FFF2-40B4-BE49-F238E27FC236}">
                      <a16:creationId xmlns:a16="http://schemas.microsoft.com/office/drawing/2014/main" id="{64C8CC14-E8FC-37D2-CB97-5ED4EF09C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3393927" y="5835340"/>
                  <a:ext cx="259791" cy="106135"/>
                </a:xfrm>
                <a:prstGeom prst="curvedConnector4">
                  <a:avLst>
                    <a:gd name="adj1" fmla="val -79662"/>
                    <a:gd name="adj2" fmla="val 388771"/>
                  </a:avLst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04D35D-8C98-493D-F38B-962E89F60F12}"/>
                    </a:ext>
                  </a:extLst>
                </p:cNvPr>
                <p:cNvSpPr txBox="1"/>
                <p:nvPr/>
              </p:nvSpPr>
              <p:spPr>
                <a:xfrm>
                  <a:off x="4412985" y="4094653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E60D15-4F5F-25D9-FA75-BC390BB618B4}"/>
                    </a:ext>
                  </a:extLst>
                </p:cNvPr>
                <p:cNvSpPr txBox="1"/>
                <p:nvPr/>
              </p:nvSpPr>
              <p:spPr>
                <a:xfrm>
                  <a:off x="4905875" y="5208255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8458808-1A66-2AEE-4DC1-19DB94D7215C}"/>
                    </a:ext>
                  </a:extLst>
                </p:cNvPr>
                <p:cNvSpPr txBox="1"/>
                <p:nvPr/>
              </p:nvSpPr>
              <p:spPr>
                <a:xfrm>
                  <a:off x="5516273" y="5217694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EEAE0F5-18E7-57ED-5008-D442BB718DBF}"/>
                    </a:ext>
                  </a:extLst>
                </p:cNvPr>
                <p:cNvSpPr txBox="1"/>
                <p:nvPr/>
              </p:nvSpPr>
              <p:spPr>
                <a:xfrm>
                  <a:off x="4404279" y="5365064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3245420-C33D-EACA-E9A0-DC3F00F36001}"/>
                    </a:ext>
                  </a:extLst>
                </p:cNvPr>
                <p:cNvSpPr txBox="1"/>
                <p:nvPr/>
              </p:nvSpPr>
              <p:spPr>
                <a:xfrm>
                  <a:off x="4391044" y="6073766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51B4AD-69B9-8DBF-F3B2-E9449EC10D68}"/>
                    </a:ext>
                  </a:extLst>
                </p:cNvPr>
                <p:cNvSpPr txBox="1"/>
                <p:nvPr/>
              </p:nvSpPr>
              <p:spPr>
                <a:xfrm>
                  <a:off x="2960526" y="4063274"/>
                  <a:ext cx="478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110FDA8-BEFA-DF9E-E2C6-AE3B07941B5B}"/>
                    </a:ext>
                  </a:extLst>
                </p:cNvPr>
                <p:cNvSpPr txBox="1"/>
                <p:nvPr/>
              </p:nvSpPr>
              <p:spPr>
                <a:xfrm>
                  <a:off x="3093149" y="5889108"/>
                  <a:ext cx="345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6665BCC4-D57C-C1C6-5E61-71DD1B7B9D72}"/>
                    </a:ext>
                  </a:extLst>
                </p:cNvPr>
                <p:cNvSpPr/>
                <p:nvPr/>
              </p:nvSpPr>
              <p:spPr>
                <a:xfrm>
                  <a:off x="4182140" y="4458348"/>
                  <a:ext cx="800986" cy="156182"/>
                </a:xfrm>
                <a:custGeom>
                  <a:avLst/>
                  <a:gdLst>
                    <a:gd name="connsiteX0" fmla="*/ 0 w 800986"/>
                    <a:gd name="connsiteY0" fmla="*/ 127829 h 156182"/>
                    <a:gd name="connsiteX1" fmla="*/ 389860 w 800986"/>
                    <a:gd name="connsiteY1" fmla="*/ 238 h 156182"/>
                    <a:gd name="connsiteX2" fmla="*/ 800986 w 800986"/>
                    <a:gd name="connsiteY2" fmla="*/ 156182 h 156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0986" h="156182">
                      <a:moveTo>
                        <a:pt x="0" y="127829"/>
                      </a:moveTo>
                      <a:cubicBezTo>
                        <a:pt x="128181" y="61671"/>
                        <a:pt x="256362" y="-4487"/>
                        <a:pt x="389860" y="238"/>
                      </a:cubicBezTo>
                      <a:cubicBezTo>
                        <a:pt x="523358" y="4963"/>
                        <a:pt x="662172" y="80572"/>
                        <a:pt x="800986" y="156182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DAFA2F1D-CC76-1178-F409-AE25920F5090}"/>
                    </a:ext>
                  </a:extLst>
                </p:cNvPr>
                <p:cNvSpPr/>
                <p:nvPr/>
              </p:nvSpPr>
              <p:spPr>
                <a:xfrm>
                  <a:off x="4175028" y="5704434"/>
                  <a:ext cx="800986" cy="156182"/>
                </a:xfrm>
                <a:custGeom>
                  <a:avLst/>
                  <a:gdLst>
                    <a:gd name="connsiteX0" fmla="*/ 0 w 800986"/>
                    <a:gd name="connsiteY0" fmla="*/ 127829 h 156182"/>
                    <a:gd name="connsiteX1" fmla="*/ 389860 w 800986"/>
                    <a:gd name="connsiteY1" fmla="*/ 238 h 156182"/>
                    <a:gd name="connsiteX2" fmla="*/ 800986 w 800986"/>
                    <a:gd name="connsiteY2" fmla="*/ 156182 h 156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0986" h="156182">
                      <a:moveTo>
                        <a:pt x="0" y="127829"/>
                      </a:moveTo>
                      <a:cubicBezTo>
                        <a:pt x="128181" y="61671"/>
                        <a:pt x="256362" y="-4487"/>
                        <a:pt x="389860" y="238"/>
                      </a:cubicBezTo>
                      <a:cubicBezTo>
                        <a:pt x="523358" y="4963"/>
                        <a:pt x="662172" y="80572"/>
                        <a:pt x="800986" y="156182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9A644FA-4DC1-6D3D-564A-6F95FD6C2C24}"/>
                    </a:ext>
                  </a:extLst>
                </p:cNvPr>
                <p:cNvSpPr/>
                <p:nvPr/>
              </p:nvSpPr>
              <p:spPr>
                <a:xfrm flipH="1" flipV="1">
                  <a:off x="4163269" y="4909704"/>
                  <a:ext cx="800986" cy="156182"/>
                </a:xfrm>
                <a:custGeom>
                  <a:avLst/>
                  <a:gdLst>
                    <a:gd name="connsiteX0" fmla="*/ 0 w 800986"/>
                    <a:gd name="connsiteY0" fmla="*/ 127829 h 156182"/>
                    <a:gd name="connsiteX1" fmla="*/ 389860 w 800986"/>
                    <a:gd name="connsiteY1" fmla="*/ 238 h 156182"/>
                    <a:gd name="connsiteX2" fmla="*/ 800986 w 800986"/>
                    <a:gd name="connsiteY2" fmla="*/ 156182 h 156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0986" h="156182">
                      <a:moveTo>
                        <a:pt x="0" y="127829"/>
                      </a:moveTo>
                      <a:cubicBezTo>
                        <a:pt x="128181" y="61671"/>
                        <a:pt x="256362" y="-4487"/>
                        <a:pt x="389860" y="238"/>
                      </a:cubicBezTo>
                      <a:cubicBezTo>
                        <a:pt x="523358" y="4963"/>
                        <a:pt x="662172" y="80572"/>
                        <a:pt x="800986" y="156182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6FC0F88-D7E5-69C7-175C-0CE3CDA838C5}"/>
                    </a:ext>
                  </a:extLst>
                </p:cNvPr>
                <p:cNvSpPr/>
                <p:nvPr/>
              </p:nvSpPr>
              <p:spPr>
                <a:xfrm flipH="1" flipV="1">
                  <a:off x="4136014" y="6230928"/>
                  <a:ext cx="800986" cy="156182"/>
                </a:xfrm>
                <a:custGeom>
                  <a:avLst/>
                  <a:gdLst>
                    <a:gd name="connsiteX0" fmla="*/ 0 w 800986"/>
                    <a:gd name="connsiteY0" fmla="*/ 127829 h 156182"/>
                    <a:gd name="connsiteX1" fmla="*/ 389860 w 800986"/>
                    <a:gd name="connsiteY1" fmla="*/ 238 h 156182"/>
                    <a:gd name="connsiteX2" fmla="*/ 800986 w 800986"/>
                    <a:gd name="connsiteY2" fmla="*/ 156182 h 156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0986" h="156182">
                      <a:moveTo>
                        <a:pt x="0" y="127829"/>
                      </a:moveTo>
                      <a:cubicBezTo>
                        <a:pt x="128181" y="61671"/>
                        <a:pt x="256362" y="-4487"/>
                        <a:pt x="389860" y="238"/>
                      </a:cubicBezTo>
                      <a:cubicBezTo>
                        <a:pt x="523358" y="4963"/>
                        <a:pt x="662172" y="80572"/>
                        <a:pt x="800986" y="156182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</p:grp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F410404-462B-3E86-5304-B39E5752B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513" t="37276" r="5542" b="7594"/>
          <a:stretch/>
        </p:blipFill>
        <p:spPr>
          <a:xfrm>
            <a:off x="1779795" y="2692067"/>
            <a:ext cx="5707690" cy="3030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9C18D2-B5F8-BF7B-F9A0-5EA162953B51}"/>
              </a:ext>
            </a:extLst>
          </p:cNvPr>
          <p:cNvSpPr txBox="1"/>
          <p:nvPr/>
        </p:nvSpPr>
        <p:spPr>
          <a:xfrm>
            <a:off x="1765840" y="1734224"/>
            <a:ext cx="4100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Choose the statement that best describes this circuit:</a:t>
            </a:r>
          </a:p>
        </p:txBody>
      </p:sp>
      <p:sp>
        <p:nvSpPr>
          <p:cNvPr id="19" name="Rounded Rectangle 2">
            <a:extLst>
              <a:ext uri="{FF2B5EF4-FFF2-40B4-BE49-F238E27FC236}">
                <a16:creationId xmlns:a16="http://schemas.microsoft.com/office/drawing/2014/main" id="{23A2703B-E6A4-45B5-330A-8657B64AE98E}"/>
              </a:ext>
            </a:extLst>
          </p:cNvPr>
          <p:cNvSpPr/>
          <p:nvPr/>
        </p:nvSpPr>
        <p:spPr>
          <a:xfrm>
            <a:off x="1817911" y="2692068"/>
            <a:ext cx="5701747" cy="7984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55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56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8782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4" y="2964100"/>
            <a:ext cx="6751637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GB" sz="4800" dirty="0">
                <a:solidFill>
                  <a:srgbClr val="9933FF"/>
                </a:solidFill>
                <a:latin typeface="+mn-lt"/>
              </a:rPr>
              <a:t>MIPS </a:t>
            </a:r>
            <a:r>
              <a:rPr lang="en-GB" sz="4800" dirty="0" smtClean="0">
                <a:solidFill>
                  <a:srgbClr val="9933FF"/>
                </a:solidFill>
                <a:latin typeface="+mn-lt"/>
              </a:rPr>
              <a:t>Pipeline</a:t>
            </a:r>
            <a:endParaRPr lang="en-GB" sz="4800" dirty="0">
              <a:solidFill>
                <a:srgbClr val="9933FF"/>
              </a:solidFill>
              <a:latin typeface="+mn-lt"/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6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003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598036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2. MIPS Pipeline </a:t>
            </a:r>
            <a:r>
              <a:rPr lang="en-GB" sz="3600" dirty="0" smtClean="0">
                <a:solidFill>
                  <a:srgbClr val="0000FF"/>
                </a:solidFill>
              </a:rPr>
              <a:t>Stages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B4A613F-456C-4337-867F-4BD1257B26B8}"/>
              </a:ext>
            </a:extLst>
          </p:cNvPr>
          <p:cNvSpPr txBox="1">
            <a:spLocks noChangeArrowheads="1"/>
          </p:cNvSpPr>
          <p:nvPr/>
        </p:nvSpPr>
        <p:spPr>
          <a:xfrm>
            <a:off x="386318" y="1203845"/>
            <a:ext cx="4071731" cy="2871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Five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Execution Stages</a:t>
            </a:r>
          </a:p>
          <a:p>
            <a:pPr marL="625475" lvl="1" indent="-265113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660066"/>
                </a:solidFill>
                <a:latin typeface="Courier New" pitchFamily="49" charset="0"/>
              </a:rPr>
              <a:t>IF</a:t>
            </a:r>
            <a:r>
              <a:rPr lang="en-US" sz="1800" dirty="0"/>
              <a:t>: Instruction Fetch</a:t>
            </a:r>
          </a:p>
          <a:p>
            <a:pPr marL="625475" lvl="1" indent="-265113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</a:rPr>
              <a:t>ID</a:t>
            </a:r>
            <a:r>
              <a:rPr lang="en-US" sz="1800" dirty="0"/>
              <a:t>: Instruction Decode and Register Read</a:t>
            </a:r>
          </a:p>
          <a:p>
            <a:pPr marL="625475" lvl="1" indent="-265113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2060"/>
                </a:solidFill>
                <a:latin typeface="Courier New" pitchFamily="49" charset="0"/>
              </a:rPr>
              <a:t>EX</a:t>
            </a:r>
            <a:r>
              <a:rPr lang="en-US" sz="1800" dirty="0"/>
              <a:t>: Execute an operation or calculate an address</a:t>
            </a:r>
          </a:p>
          <a:p>
            <a:pPr marL="625475" lvl="1" indent="-265113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C00000"/>
                </a:solidFill>
                <a:latin typeface="Courier New" pitchFamily="49" charset="0"/>
              </a:rPr>
              <a:t>MEM</a:t>
            </a:r>
            <a:r>
              <a:rPr lang="en-US" sz="1800" dirty="0"/>
              <a:t>: Access an operand in data memory</a:t>
            </a:r>
          </a:p>
          <a:p>
            <a:pPr marL="625475" lvl="1" indent="-265113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</a:rPr>
              <a:t>WB</a:t>
            </a:r>
            <a:r>
              <a:rPr lang="en-US" sz="1800" dirty="0"/>
              <a:t>: Write back the result into a </a:t>
            </a:r>
            <a:r>
              <a:rPr lang="en-US" sz="1800" dirty="0" smtClean="0"/>
              <a:t>register</a:t>
            </a:r>
            <a:endParaRPr lang="en-US" sz="18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13</a:t>
            </a:fld>
            <a:endParaRPr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5BA43849-2873-4A08-B708-17E997EFC995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 b="5794"/>
          <a:stretch>
            <a:fillRect/>
          </a:stretch>
        </p:blipFill>
        <p:spPr bwMode="auto">
          <a:xfrm>
            <a:off x="4630516" y="1182627"/>
            <a:ext cx="7109610" cy="4216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9" name="Rounded Rectangle 75">
            <a:extLst>
              <a:ext uri="{FF2B5EF4-FFF2-40B4-BE49-F238E27FC236}">
                <a16:creationId xmlns:a16="http://schemas.microsoft.com/office/drawing/2014/main" id="{27F3A233-02B6-4CF7-9A75-29C2C371AF2E}"/>
              </a:ext>
            </a:extLst>
          </p:cNvPr>
          <p:cNvSpPr/>
          <p:nvPr/>
        </p:nvSpPr>
        <p:spPr>
          <a:xfrm>
            <a:off x="2580194" y="4343252"/>
            <a:ext cx="514109" cy="1922724"/>
          </a:xfrm>
          <a:prstGeom prst="round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80643" y="4153674"/>
            <a:ext cx="5183933" cy="2394081"/>
            <a:chOff x="480643" y="4153674"/>
            <a:chExt cx="5183933" cy="2394081"/>
          </a:xfrm>
        </p:grpSpPr>
        <p:grpSp>
          <p:nvGrpSpPr>
            <p:cNvPr id="20" name="Group 75">
              <a:extLst>
                <a:ext uri="{FF2B5EF4-FFF2-40B4-BE49-F238E27FC236}">
                  <a16:creationId xmlns:a16="http://schemas.microsoft.com/office/drawing/2014/main" id="{070A3197-DD92-4258-B83B-B7852D4C80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170" y="4501753"/>
              <a:ext cx="2558861" cy="305606"/>
              <a:chOff x="344" y="1233"/>
              <a:chExt cx="2628" cy="295"/>
            </a:xfrm>
          </p:grpSpPr>
          <p:sp>
            <p:nvSpPr>
              <p:cNvPr id="81" name="Rectangle 5">
                <a:extLst>
                  <a:ext uri="{FF2B5EF4-FFF2-40B4-BE49-F238E27FC236}">
                    <a16:creationId xmlns:a16="http://schemas.microsoft.com/office/drawing/2014/main" id="{D20479F0-8868-4D56-B905-AFCA4A163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" y="1256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Rectangle 6">
                <a:extLst>
                  <a:ext uri="{FF2B5EF4-FFF2-40B4-BE49-F238E27FC236}">
                    <a16:creationId xmlns:a16="http://schemas.microsoft.com/office/drawing/2014/main" id="{A7D63FCB-AD03-411B-AC0B-954D2729B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" y="1233"/>
                <a:ext cx="351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/>
                  <a:t>IF</a:t>
                </a:r>
              </a:p>
            </p:txBody>
          </p:sp>
          <p:sp>
            <p:nvSpPr>
              <p:cNvPr id="83" name="Rectangle 7">
                <a:extLst>
                  <a:ext uri="{FF2B5EF4-FFF2-40B4-BE49-F238E27FC236}">
                    <a16:creationId xmlns:a16="http://schemas.microsoft.com/office/drawing/2014/main" id="{7597D5F5-D78E-48D1-BD08-8A69C0607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" y="1256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Rectangle 8">
                <a:extLst>
                  <a:ext uri="{FF2B5EF4-FFF2-40B4-BE49-F238E27FC236}">
                    <a16:creationId xmlns:a16="http://schemas.microsoft.com/office/drawing/2014/main" id="{70B0B30F-F680-4874-BCEE-5333D52D5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" y="1256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Rectangle 9">
                <a:extLst>
                  <a:ext uri="{FF2B5EF4-FFF2-40B4-BE49-F238E27FC236}">
                    <a16:creationId xmlns:a16="http://schemas.microsoft.com/office/drawing/2014/main" id="{15F79EBE-7CA4-424A-99BC-3EA18BE2C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8" y="1256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Rectangle 10">
                <a:extLst>
                  <a:ext uri="{FF2B5EF4-FFF2-40B4-BE49-F238E27FC236}">
                    <a16:creationId xmlns:a16="http://schemas.microsoft.com/office/drawing/2014/main" id="{F145FFAE-214D-4222-BB35-D99D57396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1256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11">
                <a:extLst>
                  <a:ext uri="{FF2B5EF4-FFF2-40B4-BE49-F238E27FC236}">
                    <a16:creationId xmlns:a16="http://schemas.microsoft.com/office/drawing/2014/main" id="{DE0BD723-7125-4443-8858-38B58AAA2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" y="1233"/>
                <a:ext cx="372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/>
                  <a:t>ID</a:t>
                </a:r>
              </a:p>
            </p:txBody>
          </p:sp>
          <p:sp>
            <p:nvSpPr>
              <p:cNvPr id="88" name="Rectangle 12">
                <a:extLst>
                  <a:ext uri="{FF2B5EF4-FFF2-40B4-BE49-F238E27FC236}">
                    <a16:creationId xmlns:a16="http://schemas.microsoft.com/office/drawing/2014/main" id="{DA01ADE9-39D0-4C41-9CFD-3D160C04C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" y="1233"/>
                <a:ext cx="435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/>
                  <a:t>EX</a:t>
                </a:r>
              </a:p>
            </p:txBody>
          </p:sp>
          <p:sp>
            <p:nvSpPr>
              <p:cNvPr id="89" name="Rectangle 13">
                <a:extLst>
                  <a:ext uri="{FF2B5EF4-FFF2-40B4-BE49-F238E27FC236}">
                    <a16:creationId xmlns:a16="http://schemas.microsoft.com/office/drawing/2014/main" id="{8555F10D-7A0A-45CC-9581-F0A6962DD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" y="1233"/>
                <a:ext cx="617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/>
                  <a:t>MEM</a:t>
                </a:r>
              </a:p>
            </p:txBody>
          </p:sp>
          <p:sp>
            <p:nvSpPr>
              <p:cNvPr id="90" name="Rectangle 14">
                <a:extLst>
                  <a:ext uri="{FF2B5EF4-FFF2-40B4-BE49-F238E27FC236}">
                    <a16:creationId xmlns:a16="http://schemas.microsoft.com/office/drawing/2014/main" id="{79FB3184-3EC3-4E2C-9BAB-9C8E69A88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6" y="1233"/>
                <a:ext cx="486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/>
                  <a:t>WB</a:t>
                </a:r>
              </a:p>
            </p:txBody>
          </p:sp>
        </p:grpSp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1FDBB473-8B1C-4066-BEBF-31A211E797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9279" y="4849832"/>
              <a:ext cx="2558861" cy="305606"/>
              <a:chOff x="872" y="1329"/>
              <a:chExt cx="2628" cy="295"/>
            </a:xfrm>
          </p:grpSpPr>
          <p:sp>
            <p:nvSpPr>
              <p:cNvPr id="71" name="Rectangle 16">
                <a:extLst>
                  <a:ext uri="{FF2B5EF4-FFF2-40B4-BE49-F238E27FC236}">
                    <a16:creationId xmlns:a16="http://schemas.microsoft.com/office/drawing/2014/main" id="{2335C12E-C4F2-487F-975B-7A2898EDF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" y="1352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17">
                <a:extLst>
                  <a:ext uri="{FF2B5EF4-FFF2-40B4-BE49-F238E27FC236}">
                    <a16:creationId xmlns:a16="http://schemas.microsoft.com/office/drawing/2014/main" id="{F3777D0B-CD0A-48A2-9F9A-DE4EBF165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2" y="1329"/>
                <a:ext cx="351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008000"/>
                    </a:solidFill>
                  </a:rPr>
                  <a:t>IF</a:t>
                </a:r>
              </a:p>
            </p:txBody>
          </p:sp>
          <p:sp>
            <p:nvSpPr>
              <p:cNvPr id="73" name="Rectangle 18">
                <a:extLst>
                  <a:ext uri="{FF2B5EF4-FFF2-40B4-BE49-F238E27FC236}">
                    <a16:creationId xmlns:a16="http://schemas.microsoft.com/office/drawing/2014/main" id="{FB879D80-792C-4CC0-9697-8853F8D1C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" y="1352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19">
                <a:extLst>
                  <a:ext uri="{FF2B5EF4-FFF2-40B4-BE49-F238E27FC236}">
                    <a16:creationId xmlns:a16="http://schemas.microsoft.com/office/drawing/2014/main" id="{C7E37FE5-5331-420B-9EE6-49BD0183C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8" y="1352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BCF4DA2D-C1F2-4888-8D02-E965CC9E1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1352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21">
                <a:extLst>
                  <a:ext uri="{FF2B5EF4-FFF2-40B4-BE49-F238E27FC236}">
                    <a16:creationId xmlns:a16="http://schemas.microsoft.com/office/drawing/2014/main" id="{FDBD4EC2-2754-4361-A797-33A8CEBA4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" y="1352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22">
                <a:extLst>
                  <a:ext uri="{FF2B5EF4-FFF2-40B4-BE49-F238E27FC236}">
                    <a16:creationId xmlns:a16="http://schemas.microsoft.com/office/drawing/2014/main" id="{4DB8B2E3-A062-47F3-B662-4F6E11AE7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" y="1329"/>
                <a:ext cx="372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008000"/>
                    </a:solidFill>
                  </a:rPr>
                  <a:t>ID</a:t>
                </a:r>
              </a:p>
            </p:txBody>
          </p:sp>
          <p:sp>
            <p:nvSpPr>
              <p:cNvPr id="78" name="Rectangle 23">
                <a:extLst>
                  <a:ext uri="{FF2B5EF4-FFF2-40B4-BE49-F238E27FC236}">
                    <a16:creationId xmlns:a16="http://schemas.microsoft.com/office/drawing/2014/main" id="{688D96DB-7508-4335-981B-8E2F8125D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" y="1329"/>
                <a:ext cx="435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008000"/>
                    </a:solidFill>
                  </a:rPr>
                  <a:t>EX</a:t>
                </a:r>
              </a:p>
            </p:txBody>
          </p:sp>
          <p:sp>
            <p:nvSpPr>
              <p:cNvPr id="79" name="Rectangle 24">
                <a:extLst>
                  <a:ext uri="{FF2B5EF4-FFF2-40B4-BE49-F238E27FC236}">
                    <a16:creationId xmlns:a16="http://schemas.microsoft.com/office/drawing/2014/main" id="{0992000F-FC2F-4A98-BED4-FFE2582E4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8" y="1329"/>
                <a:ext cx="617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008000"/>
                    </a:solidFill>
                  </a:rPr>
                  <a:t>MEM</a:t>
                </a:r>
              </a:p>
            </p:txBody>
          </p:sp>
          <p:sp>
            <p:nvSpPr>
              <p:cNvPr id="80" name="Rectangle 25">
                <a:extLst>
                  <a:ext uri="{FF2B5EF4-FFF2-40B4-BE49-F238E27FC236}">
                    <a16:creationId xmlns:a16="http://schemas.microsoft.com/office/drawing/2014/main" id="{E99E4541-79CD-45AD-BAE2-D27123B99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4" y="1329"/>
                <a:ext cx="486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008000"/>
                    </a:solidFill>
                  </a:rPr>
                  <a:t>WB</a:t>
                </a:r>
              </a:p>
            </p:txBody>
          </p:sp>
        </p:grpSp>
        <p:grpSp>
          <p:nvGrpSpPr>
            <p:cNvPr id="22" name="Group 26">
              <a:extLst>
                <a:ext uri="{FF2B5EF4-FFF2-40B4-BE49-F238E27FC236}">
                  <a16:creationId xmlns:a16="http://schemas.microsoft.com/office/drawing/2014/main" id="{4DA6C4E9-BC20-4313-B0E2-391E2BE9E9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3388" y="5197912"/>
              <a:ext cx="2558861" cy="305606"/>
              <a:chOff x="1400" y="1665"/>
              <a:chExt cx="2628" cy="295"/>
            </a:xfrm>
          </p:grpSpPr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7136E1D0-26CB-4EFE-91DA-8F31C3D54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" y="1688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Rectangle 28">
                <a:extLst>
                  <a:ext uri="{FF2B5EF4-FFF2-40B4-BE49-F238E27FC236}">
                    <a16:creationId xmlns:a16="http://schemas.microsoft.com/office/drawing/2014/main" id="{715216E4-8207-4877-B2F9-B89263305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665"/>
                <a:ext cx="351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3333FF"/>
                    </a:solidFill>
                  </a:rPr>
                  <a:t>IF</a:t>
                </a:r>
              </a:p>
            </p:txBody>
          </p:sp>
          <p:sp>
            <p:nvSpPr>
              <p:cNvPr id="63" name="Rectangle 29">
                <a:extLst>
                  <a:ext uri="{FF2B5EF4-FFF2-40B4-BE49-F238E27FC236}">
                    <a16:creationId xmlns:a16="http://schemas.microsoft.com/office/drawing/2014/main" id="{7900B9B8-9F77-42BF-9D8A-4E4BA1C59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8" y="1688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Rectangle 30">
                <a:extLst>
                  <a:ext uri="{FF2B5EF4-FFF2-40B4-BE49-F238E27FC236}">
                    <a16:creationId xmlns:a16="http://schemas.microsoft.com/office/drawing/2014/main" id="{68742A73-A88D-4514-B9DC-969A94A70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1688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Rectangle 31">
                <a:extLst>
                  <a:ext uri="{FF2B5EF4-FFF2-40B4-BE49-F238E27FC236}">
                    <a16:creationId xmlns:a16="http://schemas.microsoft.com/office/drawing/2014/main" id="{1459AF8C-3F15-427F-B3BB-9B5FB8AC4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" y="1688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Rectangle 32">
                <a:extLst>
                  <a:ext uri="{FF2B5EF4-FFF2-40B4-BE49-F238E27FC236}">
                    <a16:creationId xmlns:a16="http://schemas.microsoft.com/office/drawing/2014/main" id="{8EC25A0A-275E-4F2B-B86A-26D5FB5F1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688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Rectangle 33">
                <a:extLst>
                  <a:ext uri="{FF2B5EF4-FFF2-40B4-BE49-F238E27FC236}">
                    <a16:creationId xmlns:a16="http://schemas.microsoft.com/office/drawing/2014/main" id="{132426AC-31A2-45CB-B31E-7F03F021B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" y="1665"/>
                <a:ext cx="372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3333FF"/>
                    </a:solidFill>
                  </a:rPr>
                  <a:t>ID</a:t>
                </a:r>
              </a:p>
            </p:txBody>
          </p:sp>
          <p:sp>
            <p:nvSpPr>
              <p:cNvPr id="68" name="Rectangle 34">
                <a:extLst>
                  <a:ext uri="{FF2B5EF4-FFF2-40B4-BE49-F238E27FC236}">
                    <a16:creationId xmlns:a16="http://schemas.microsoft.com/office/drawing/2014/main" id="{6CBFDF3C-89DE-4158-A8E8-2149E262C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8" y="1665"/>
                <a:ext cx="435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3333FF"/>
                    </a:solidFill>
                  </a:rPr>
                  <a:t>EX</a:t>
                </a:r>
              </a:p>
            </p:txBody>
          </p:sp>
          <p:sp>
            <p:nvSpPr>
              <p:cNvPr id="69" name="Rectangle 35">
                <a:extLst>
                  <a:ext uri="{FF2B5EF4-FFF2-40B4-BE49-F238E27FC236}">
                    <a16:creationId xmlns:a16="http://schemas.microsoft.com/office/drawing/2014/main" id="{F91A213D-63FD-487F-998B-D48F934C9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6" y="1665"/>
                <a:ext cx="617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3333FF"/>
                    </a:solidFill>
                  </a:rPr>
                  <a:t>MEM</a:t>
                </a:r>
              </a:p>
            </p:txBody>
          </p:sp>
          <p:sp>
            <p:nvSpPr>
              <p:cNvPr id="70" name="Rectangle 36">
                <a:extLst>
                  <a:ext uri="{FF2B5EF4-FFF2-40B4-BE49-F238E27FC236}">
                    <a16:creationId xmlns:a16="http://schemas.microsoft.com/office/drawing/2014/main" id="{82F593D1-962D-449E-975F-2C998E2B2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2" y="1665"/>
                <a:ext cx="486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3333FF"/>
                    </a:solidFill>
                  </a:rPr>
                  <a:t>WB</a:t>
                </a:r>
              </a:p>
            </p:txBody>
          </p:sp>
        </p:grpSp>
        <p:grpSp>
          <p:nvGrpSpPr>
            <p:cNvPr id="23" name="Group 37">
              <a:extLst>
                <a:ext uri="{FF2B5EF4-FFF2-40B4-BE49-F238E27FC236}">
                  <a16:creationId xmlns:a16="http://schemas.microsoft.com/office/drawing/2014/main" id="{B0DC563A-F62B-4E80-95C1-7CB98BEC11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7497" y="5545991"/>
              <a:ext cx="2558861" cy="305606"/>
              <a:chOff x="1928" y="2001"/>
              <a:chExt cx="2628" cy="295"/>
            </a:xfrm>
          </p:grpSpPr>
          <p:sp>
            <p:nvSpPr>
              <p:cNvPr id="51" name="Rectangle 38">
                <a:extLst>
                  <a:ext uri="{FF2B5EF4-FFF2-40B4-BE49-F238E27FC236}">
                    <a16:creationId xmlns:a16="http://schemas.microsoft.com/office/drawing/2014/main" id="{2FD12805-DE97-4592-A56B-DCBD2A954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8" y="2024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32EC6798-1FA1-407A-B0C7-0AD3A6B42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8" y="2001"/>
                <a:ext cx="351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FF0000"/>
                    </a:solidFill>
                  </a:rPr>
                  <a:t>IF</a:t>
                </a: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D3D4DD5C-A68E-4AED-9B6A-3234B2E32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024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41">
                <a:extLst>
                  <a:ext uri="{FF2B5EF4-FFF2-40B4-BE49-F238E27FC236}">
                    <a16:creationId xmlns:a16="http://schemas.microsoft.com/office/drawing/2014/main" id="{99221455-8C7D-466D-80D8-1B34FA167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" y="2024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42">
                <a:extLst>
                  <a:ext uri="{FF2B5EF4-FFF2-40B4-BE49-F238E27FC236}">
                    <a16:creationId xmlns:a16="http://schemas.microsoft.com/office/drawing/2014/main" id="{F2E345CC-6F20-4AE3-90DA-E2BCA8ED8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2024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43">
                <a:extLst>
                  <a:ext uri="{FF2B5EF4-FFF2-40B4-BE49-F238E27FC236}">
                    <a16:creationId xmlns:a16="http://schemas.microsoft.com/office/drawing/2014/main" id="{CCC93028-080E-479D-BFBC-35AE5FAD4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" y="2024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44">
                <a:extLst>
                  <a:ext uri="{FF2B5EF4-FFF2-40B4-BE49-F238E27FC236}">
                    <a16:creationId xmlns:a16="http://schemas.microsoft.com/office/drawing/2014/main" id="{7391392B-F030-41FE-AF2B-2E1E6E75C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8" y="2001"/>
                <a:ext cx="372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FF0000"/>
                    </a:solidFill>
                  </a:rPr>
                  <a:t>ID</a:t>
                </a:r>
              </a:p>
            </p:txBody>
          </p:sp>
          <p:sp>
            <p:nvSpPr>
              <p:cNvPr id="58" name="Rectangle 45">
                <a:extLst>
                  <a:ext uri="{FF2B5EF4-FFF2-40B4-BE49-F238E27FC236}">
                    <a16:creationId xmlns:a16="http://schemas.microsoft.com/office/drawing/2014/main" id="{97EFEE69-0AC4-4586-A34D-C47B1D1EC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6" y="2001"/>
                <a:ext cx="435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FF0000"/>
                    </a:solidFill>
                  </a:rPr>
                  <a:t>EX</a:t>
                </a:r>
              </a:p>
            </p:txBody>
          </p:sp>
          <p:sp>
            <p:nvSpPr>
              <p:cNvPr id="59" name="Rectangle 46">
                <a:extLst>
                  <a:ext uri="{FF2B5EF4-FFF2-40B4-BE49-F238E27FC236}">
                    <a16:creationId xmlns:a16="http://schemas.microsoft.com/office/drawing/2014/main" id="{B72981F2-4B07-4DD3-87FC-989594863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4" y="2001"/>
                <a:ext cx="617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FF0000"/>
                    </a:solidFill>
                  </a:rPr>
                  <a:t>MEM</a:t>
                </a:r>
              </a:p>
            </p:txBody>
          </p:sp>
          <p:sp>
            <p:nvSpPr>
              <p:cNvPr id="60" name="Rectangle 47">
                <a:extLst>
                  <a:ext uri="{FF2B5EF4-FFF2-40B4-BE49-F238E27FC236}">
                    <a16:creationId xmlns:a16="http://schemas.microsoft.com/office/drawing/2014/main" id="{87577F2C-0BEE-4B86-94DE-51CF00DE6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0" y="2001"/>
                <a:ext cx="486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FF0000"/>
                    </a:solidFill>
                  </a:rPr>
                  <a:t>WB</a:t>
                </a:r>
              </a:p>
            </p:txBody>
          </p:sp>
        </p:grpSp>
        <p:grpSp>
          <p:nvGrpSpPr>
            <p:cNvPr id="24" name="Group 48">
              <a:extLst>
                <a:ext uri="{FF2B5EF4-FFF2-40B4-BE49-F238E27FC236}">
                  <a16:creationId xmlns:a16="http://schemas.microsoft.com/office/drawing/2014/main" id="{C35BAFA1-C107-452C-AB03-1193F713F4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1606" y="5894070"/>
              <a:ext cx="2558861" cy="305606"/>
              <a:chOff x="2456" y="2337"/>
              <a:chExt cx="2628" cy="295"/>
            </a:xfrm>
          </p:grpSpPr>
          <p:sp>
            <p:nvSpPr>
              <p:cNvPr id="41" name="Rectangle 49">
                <a:extLst>
                  <a:ext uri="{FF2B5EF4-FFF2-40B4-BE49-F238E27FC236}">
                    <a16:creationId xmlns:a16="http://schemas.microsoft.com/office/drawing/2014/main" id="{6197FDD2-19ED-4045-A7D2-A6D1BEF53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360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Rectangle 50">
                <a:extLst>
                  <a:ext uri="{FF2B5EF4-FFF2-40B4-BE49-F238E27FC236}">
                    <a16:creationId xmlns:a16="http://schemas.microsoft.com/office/drawing/2014/main" id="{6390C694-802D-46B6-A121-960730F5D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6" y="2337"/>
                <a:ext cx="351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CC3300"/>
                    </a:solidFill>
                  </a:rPr>
                  <a:t>IF</a:t>
                </a:r>
              </a:p>
            </p:txBody>
          </p:sp>
          <p:sp>
            <p:nvSpPr>
              <p:cNvPr id="43" name="Rectangle 51">
                <a:extLst>
                  <a:ext uri="{FF2B5EF4-FFF2-40B4-BE49-F238E27FC236}">
                    <a16:creationId xmlns:a16="http://schemas.microsoft.com/office/drawing/2014/main" id="{AE9E6CBA-B8A0-44C3-A9E7-8AA5A636D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" y="2360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Rectangle 52">
                <a:extLst>
                  <a:ext uri="{FF2B5EF4-FFF2-40B4-BE49-F238E27FC236}">
                    <a16:creationId xmlns:a16="http://schemas.microsoft.com/office/drawing/2014/main" id="{A6B29A92-10CA-43E8-8B04-03CA528B3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2360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Rectangle 53">
                <a:extLst>
                  <a:ext uri="{FF2B5EF4-FFF2-40B4-BE49-F238E27FC236}">
                    <a16:creationId xmlns:a16="http://schemas.microsoft.com/office/drawing/2014/main" id="{EA326CDE-A936-48A7-A27C-D9D7ABB1C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" y="2360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Rectangle 54">
                <a:extLst>
                  <a:ext uri="{FF2B5EF4-FFF2-40B4-BE49-F238E27FC236}">
                    <a16:creationId xmlns:a16="http://schemas.microsoft.com/office/drawing/2014/main" id="{D3EBA7DC-BFD5-4B74-AEEE-03650CA4D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" y="2360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55">
                <a:extLst>
                  <a:ext uri="{FF2B5EF4-FFF2-40B4-BE49-F238E27FC236}">
                    <a16:creationId xmlns:a16="http://schemas.microsoft.com/office/drawing/2014/main" id="{A3BEBF30-5F2D-4633-AEFE-C091E1297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6" y="2337"/>
                <a:ext cx="372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CC3300"/>
                    </a:solidFill>
                  </a:rPr>
                  <a:t>ID</a:t>
                </a:r>
              </a:p>
            </p:txBody>
          </p:sp>
          <p:sp>
            <p:nvSpPr>
              <p:cNvPr id="48" name="Rectangle 56">
                <a:extLst>
                  <a:ext uri="{FF2B5EF4-FFF2-40B4-BE49-F238E27FC236}">
                    <a16:creationId xmlns:a16="http://schemas.microsoft.com/office/drawing/2014/main" id="{62A95D57-363F-42F7-B8AF-091B9ABD6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4" y="2337"/>
                <a:ext cx="435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CC3300"/>
                    </a:solidFill>
                  </a:rPr>
                  <a:t>EX</a:t>
                </a:r>
              </a:p>
            </p:txBody>
          </p:sp>
          <p:sp>
            <p:nvSpPr>
              <p:cNvPr id="49" name="Rectangle 57">
                <a:extLst>
                  <a:ext uri="{FF2B5EF4-FFF2-40B4-BE49-F238E27FC236}">
                    <a16:creationId xmlns:a16="http://schemas.microsoft.com/office/drawing/2014/main" id="{30242C13-59D8-48B6-9414-F4F148E85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2" y="2337"/>
                <a:ext cx="617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CC3300"/>
                    </a:solidFill>
                  </a:rPr>
                  <a:t>MEM</a:t>
                </a:r>
              </a:p>
            </p:txBody>
          </p:sp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AE9880B5-A605-4790-823E-B73C78454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8" y="2337"/>
                <a:ext cx="486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CC3300"/>
                    </a:solidFill>
                  </a:rPr>
                  <a:t>WB</a:t>
                </a:r>
              </a:p>
            </p:txBody>
          </p:sp>
        </p:grpSp>
        <p:grpSp>
          <p:nvGrpSpPr>
            <p:cNvPr id="25" name="Group 59">
              <a:extLst>
                <a:ext uri="{FF2B5EF4-FFF2-40B4-BE49-F238E27FC236}">
                  <a16:creationId xmlns:a16="http://schemas.microsoft.com/office/drawing/2014/main" id="{7D675798-2C17-4221-A492-573816974A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5715" y="6242149"/>
              <a:ext cx="2558861" cy="305606"/>
              <a:chOff x="2984" y="2673"/>
              <a:chExt cx="2628" cy="295"/>
            </a:xfrm>
          </p:grpSpPr>
          <p:sp>
            <p:nvSpPr>
              <p:cNvPr id="31" name="Rectangle 60">
                <a:extLst>
                  <a:ext uri="{FF2B5EF4-FFF2-40B4-BE49-F238E27FC236}">
                    <a16:creationId xmlns:a16="http://schemas.microsoft.com/office/drawing/2014/main" id="{27BE04F0-3AAA-462A-87D6-711A3351E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" y="2696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61">
                <a:extLst>
                  <a:ext uri="{FF2B5EF4-FFF2-40B4-BE49-F238E27FC236}">
                    <a16:creationId xmlns:a16="http://schemas.microsoft.com/office/drawing/2014/main" id="{01BF87F3-55BF-42EB-9EE0-6479E6012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4" y="2673"/>
                <a:ext cx="351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FF9933"/>
                    </a:solidFill>
                  </a:rPr>
                  <a:t>IF</a:t>
                </a:r>
              </a:p>
            </p:txBody>
          </p:sp>
          <p:sp>
            <p:nvSpPr>
              <p:cNvPr id="33" name="Rectangle 62">
                <a:extLst>
                  <a:ext uri="{FF2B5EF4-FFF2-40B4-BE49-F238E27FC236}">
                    <a16:creationId xmlns:a16="http://schemas.microsoft.com/office/drawing/2014/main" id="{0795C391-9A7F-4B34-8570-624845BEC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2696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Rectangle 63">
                <a:extLst>
                  <a:ext uri="{FF2B5EF4-FFF2-40B4-BE49-F238E27FC236}">
                    <a16:creationId xmlns:a16="http://schemas.microsoft.com/office/drawing/2014/main" id="{9BF59778-812E-4E2C-A846-9C282ECAC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" y="2696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Rectangle 64">
                <a:extLst>
                  <a:ext uri="{FF2B5EF4-FFF2-40B4-BE49-F238E27FC236}">
                    <a16:creationId xmlns:a16="http://schemas.microsoft.com/office/drawing/2014/main" id="{8A57A445-6C82-425B-A259-7477F521C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" y="2696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Rectangle 65">
                <a:extLst>
                  <a:ext uri="{FF2B5EF4-FFF2-40B4-BE49-F238E27FC236}">
                    <a16:creationId xmlns:a16="http://schemas.microsoft.com/office/drawing/2014/main" id="{4A7C817F-2DDE-495E-875F-F7B89CC83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2696"/>
                <a:ext cx="512" cy="2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66">
                <a:extLst>
                  <a:ext uri="{FF2B5EF4-FFF2-40B4-BE49-F238E27FC236}">
                    <a16:creationId xmlns:a16="http://schemas.microsoft.com/office/drawing/2014/main" id="{152D2543-166F-44EB-9EFC-BEA2AEA7C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4" y="2673"/>
                <a:ext cx="372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FF9933"/>
                    </a:solidFill>
                  </a:rPr>
                  <a:t>ID</a:t>
                </a:r>
              </a:p>
            </p:txBody>
          </p:sp>
          <p:sp>
            <p:nvSpPr>
              <p:cNvPr id="38" name="Rectangle 67">
                <a:extLst>
                  <a:ext uri="{FF2B5EF4-FFF2-40B4-BE49-F238E27FC236}">
                    <a16:creationId xmlns:a16="http://schemas.microsoft.com/office/drawing/2014/main" id="{A7E9B419-F0BF-451A-94A4-D0501922E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2" y="2673"/>
                <a:ext cx="435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FF9933"/>
                    </a:solidFill>
                  </a:rPr>
                  <a:t>EX</a:t>
                </a:r>
              </a:p>
            </p:txBody>
          </p:sp>
          <p:sp>
            <p:nvSpPr>
              <p:cNvPr id="39" name="Rectangle 68">
                <a:extLst>
                  <a:ext uri="{FF2B5EF4-FFF2-40B4-BE49-F238E27FC236}">
                    <a16:creationId xmlns:a16="http://schemas.microsoft.com/office/drawing/2014/main" id="{7390E1F9-0779-46EE-A010-21B1C3C6C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" y="2673"/>
                <a:ext cx="617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FF9933"/>
                    </a:solidFill>
                  </a:rPr>
                  <a:t>MEM</a:t>
                </a:r>
              </a:p>
            </p:txBody>
          </p:sp>
          <p:sp>
            <p:nvSpPr>
              <p:cNvPr id="40" name="Rectangle 69">
                <a:extLst>
                  <a:ext uri="{FF2B5EF4-FFF2-40B4-BE49-F238E27FC236}">
                    <a16:creationId xmlns:a16="http://schemas.microsoft.com/office/drawing/2014/main" id="{66EF821F-0E50-4DFC-9D29-97E929C98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6" y="2673"/>
                <a:ext cx="486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FF9933"/>
                    </a:solidFill>
                  </a:rPr>
                  <a:t>WB</a:t>
                </a:r>
              </a:p>
            </p:txBody>
          </p:sp>
        </p:grpSp>
        <p:grpSp>
          <p:nvGrpSpPr>
            <p:cNvPr id="26" name="Group 74">
              <a:extLst>
                <a:ext uri="{FF2B5EF4-FFF2-40B4-BE49-F238E27FC236}">
                  <a16:creationId xmlns:a16="http://schemas.microsoft.com/office/drawing/2014/main" id="{80B03277-B1C4-429E-B2ED-FFF9ADCB34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643" y="4153674"/>
              <a:ext cx="4720456" cy="2253192"/>
              <a:chOff x="288" y="897"/>
              <a:chExt cx="4848" cy="2175"/>
            </a:xfrm>
          </p:grpSpPr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B9CD7E32-6729-4A74-9E8D-A27974863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1248"/>
                <a:ext cx="0" cy="18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71">
                <a:extLst>
                  <a:ext uri="{FF2B5EF4-FFF2-40B4-BE49-F238E27FC236}">
                    <a16:creationId xmlns:a16="http://schemas.microsoft.com/office/drawing/2014/main" id="{3FF82C3A-8D67-4221-B607-1CECC23CB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" y="2511"/>
                <a:ext cx="1332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/>
                  <a:t>Program Flow</a:t>
                </a:r>
              </a:p>
              <a:p>
                <a:pPr eaLnBrk="0" hangingPunct="0"/>
                <a:r>
                  <a:rPr lang="en-US" sz="1400" dirty="0"/>
                  <a:t>(Instructions)</a:t>
                </a:r>
              </a:p>
            </p:txBody>
          </p:sp>
          <p:sp>
            <p:nvSpPr>
              <p:cNvPr id="29" name="Line 72">
                <a:extLst>
                  <a:ext uri="{FF2B5EF4-FFF2-40B4-BE49-F238E27FC236}">
                    <a16:creationId xmlns:a16="http://schemas.microsoft.com/office/drawing/2014/main" id="{B6DBDEC8-A8E4-42C0-818B-00BFF9623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1152"/>
                <a:ext cx="48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73">
                <a:extLst>
                  <a:ext uri="{FF2B5EF4-FFF2-40B4-BE49-F238E27FC236}">
                    <a16:creationId xmlns:a16="http://schemas.microsoft.com/office/drawing/2014/main" id="{EA81E7B2-DC6D-4CB0-BAE0-5A8359CF8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897"/>
                <a:ext cx="589" cy="2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dirty="0"/>
                  <a:t>Time</a:t>
                </a:r>
              </a:p>
            </p:txBody>
          </p:sp>
        </p:grp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18217099-9F5D-4AF5-B678-80039AA71887}"/>
              </a:ext>
            </a:extLst>
          </p:cNvPr>
          <p:cNvSpPr/>
          <p:nvPr/>
        </p:nvSpPr>
        <p:spPr>
          <a:xfrm>
            <a:off x="5946280" y="5894070"/>
            <a:ext cx="2800155" cy="5585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C00000"/>
                </a:solidFill>
              </a:rPr>
              <a:t>Several instructions are in the pipeline simultaneously!</a:t>
            </a:r>
          </a:p>
        </p:txBody>
      </p:sp>
    </p:spTree>
    <p:extLst>
      <p:ext uri="{BB962C8B-B14F-4D97-AF65-F5344CB8AC3E}">
        <p14:creationId xmlns:p14="http://schemas.microsoft.com/office/powerpoint/2010/main" val="3783678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563312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MIPS Pipeline: </a:t>
            </a:r>
            <a:r>
              <a:rPr lang="en-GB" sz="3600" dirty="0" err="1" smtClean="0">
                <a:solidFill>
                  <a:srgbClr val="0000FF"/>
                </a:solidFill>
              </a:rPr>
              <a:t>Datapath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9FC69B32-B36A-4FBB-B0BB-28F3E0C7ACB3}"/>
              </a:ext>
            </a:extLst>
          </p:cNvPr>
          <p:cNvSpPr txBox="1">
            <a:spLocks noChangeArrowheads="1"/>
          </p:cNvSpPr>
          <p:nvPr/>
        </p:nvSpPr>
        <p:spPr>
          <a:xfrm>
            <a:off x="879232" y="1063727"/>
            <a:ext cx="9355016" cy="2193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lnSpc>
                <a:spcPct val="11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</a:rPr>
              <a:t>Single-cycle</a:t>
            </a:r>
            <a:r>
              <a:rPr lang="en-US" sz="2200" dirty="0"/>
              <a:t> implementation:</a:t>
            </a:r>
            <a:endParaRPr lang="en-US" dirty="0"/>
          </a:p>
          <a:p>
            <a:pPr marL="625475" lvl="1" indent="-265113" fontAlgn="auto">
              <a:lnSpc>
                <a:spcPct val="11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900" dirty="0" smtClean="0"/>
              <a:t>One cycle per instruction.</a:t>
            </a:r>
          </a:p>
          <a:p>
            <a:pPr marL="625475" lvl="1" indent="-265113" fontAlgn="auto">
              <a:lnSpc>
                <a:spcPct val="11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900" dirty="0" smtClean="0"/>
              <a:t>Update </a:t>
            </a:r>
            <a:r>
              <a:rPr lang="en-US" sz="1900" dirty="0"/>
              <a:t>all state elements (</a:t>
            </a:r>
            <a:r>
              <a:rPr lang="en-US" sz="1900" b="1" dirty="0">
                <a:latin typeface="Courier New" pitchFamily="49" charset="0"/>
              </a:rPr>
              <a:t>PC</a:t>
            </a:r>
            <a:r>
              <a:rPr lang="en-US" sz="1900" dirty="0"/>
              <a:t>, register file, data memory) </a:t>
            </a:r>
            <a:r>
              <a:rPr lang="en-US" sz="1900" dirty="0" smtClean="0"/>
              <a:t>within a </a:t>
            </a:r>
            <a:r>
              <a:rPr lang="en-US" sz="1900" dirty="0"/>
              <a:t>clock </a:t>
            </a:r>
            <a:r>
              <a:rPr lang="en-US" sz="1900" dirty="0" smtClean="0"/>
              <a:t>cycle.</a:t>
            </a:r>
            <a:endParaRPr lang="en-US" dirty="0"/>
          </a:p>
          <a:p>
            <a:pPr marL="265113" indent="-265113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</a:rPr>
              <a:t>Pipelined </a:t>
            </a:r>
            <a:r>
              <a:rPr lang="en-US" sz="2200" dirty="0"/>
              <a:t>implementation:</a:t>
            </a:r>
          </a:p>
          <a:p>
            <a:pPr marL="625475" lvl="1" indent="-265113" fontAlgn="auto">
              <a:lnSpc>
                <a:spcPct val="11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900" dirty="0"/>
              <a:t>One cycle per pipeline </a:t>
            </a:r>
            <a:r>
              <a:rPr lang="en-US" sz="1900" dirty="0" smtClean="0"/>
              <a:t>stage.</a:t>
            </a:r>
            <a:endParaRPr lang="en-US" sz="1900" dirty="0"/>
          </a:p>
          <a:p>
            <a:pPr marL="625475" lvl="1" indent="-265113" fontAlgn="auto">
              <a:lnSpc>
                <a:spcPct val="11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900" dirty="0"/>
              <a:t>Data required for each stage needs to be stored separately (why</a:t>
            </a:r>
            <a:r>
              <a:rPr lang="en-US" sz="1900" dirty="0" smtClean="0"/>
              <a:t>?)</a:t>
            </a:r>
            <a:endParaRPr lang="en-US" sz="19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14</a:t>
            </a:fld>
            <a:endParaRPr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C0500B2-3863-4BCA-9903-E51A194399EC}"/>
              </a:ext>
            </a:extLst>
          </p:cNvPr>
          <p:cNvSpPr txBox="1">
            <a:spLocks noChangeArrowheads="1"/>
          </p:cNvSpPr>
          <p:nvPr/>
        </p:nvSpPr>
        <p:spPr>
          <a:xfrm>
            <a:off x="879232" y="3257679"/>
            <a:ext cx="8944706" cy="3389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Data used by </a:t>
            </a:r>
            <a:r>
              <a:rPr lang="en-US" sz="2200" b="1" dirty="0">
                <a:solidFill>
                  <a:srgbClr val="006600"/>
                </a:solidFill>
              </a:rPr>
              <a:t>subsequent instructions:</a:t>
            </a:r>
            <a:endParaRPr lang="en-US" sz="2200" dirty="0"/>
          </a:p>
          <a:p>
            <a:pPr marL="625475" lvl="1" indent="-265113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900" dirty="0"/>
              <a:t>Store in programmer-visible state elements: </a:t>
            </a:r>
            <a:r>
              <a:rPr lang="en-US" sz="1900" b="1" dirty="0">
                <a:latin typeface="Courier New" pitchFamily="49" charset="0"/>
              </a:rPr>
              <a:t>PC</a:t>
            </a:r>
            <a:r>
              <a:rPr lang="en-US" sz="1900" dirty="0"/>
              <a:t>, register file and memory</a:t>
            </a:r>
          </a:p>
          <a:p>
            <a:pPr marL="265113" indent="-265113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Data used by </a:t>
            </a:r>
            <a:r>
              <a:rPr lang="en-US" sz="2200" b="1" dirty="0">
                <a:solidFill>
                  <a:srgbClr val="C00000"/>
                </a:solidFill>
              </a:rPr>
              <a:t>same instruction </a:t>
            </a:r>
            <a:r>
              <a:rPr lang="en-US" sz="2200" dirty="0"/>
              <a:t>in later pipeline stages:</a:t>
            </a:r>
          </a:p>
          <a:p>
            <a:pPr marL="625475" lvl="1" indent="-265113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900" dirty="0"/>
              <a:t>Additional registers in </a:t>
            </a:r>
            <a:r>
              <a:rPr lang="en-US" sz="1900" dirty="0" err="1"/>
              <a:t>datapath</a:t>
            </a:r>
            <a:r>
              <a:rPr lang="en-US" sz="1900" dirty="0"/>
              <a:t> called </a:t>
            </a:r>
            <a:r>
              <a:rPr lang="en-US" sz="1900" b="1" dirty="0">
                <a:solidFill>
                  <a:srgbClr val="660066"/>
                </a:solidFill>
              </a:rPr>
              <a:t>pipeline registers</a:t>
            </a:r>
          </a:p>
          <a:p>
            <a:pPr marL="625475" lvl="1" indent="-265113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900" b="1" dirty="0">
                <a:latin typeface="Courier New" pitchFamily="49" charset="0"/>
              </a:rPr>
              <a:t>IF/ID</a:t>
            </a:r>
            <a:r>
              <a:rPr lang="en-US" sz="1900" b="1" dirty="0"/>
              <a:t>:</a:t>
            </a:r>
            <a:r>
              <a:rPr lang="en-US" sz="1900" dirty="0"/>
              <a:t> register between </a:t>
            </a:r>
            <a:r>
              <a:rPr lang="en-US" sz="1900" b="1" dirty="0">
                <a:latin typeface="Courier New" pitchFamily="49" charset="0"/>
              </a:rPr>
              <a:t>IF</a:t>
            </a:r>
            <a:r>
              <a:rPr lang="en-US" sz="1900" dirty="0"/>
              <a:t> and </a:t>
            </a:r>
            <a:r>
              <a:rPr lang="en-US" sz="1900" b="1" dirty="0">
                <a:latin typeface="Courier New" pitchFamily="49" charset="0"/>
              </a:rPr>
              <a:t>ID</a:t>
            </a:r>
          </a:p>
          <a:p>
            <a:pPr marL="625475" lvl="1" indent="-265113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900" b="1" dirty="0">
                <a:latin typeface="Courier New" pitchFamily="49" charset="0"/>
              </a:rPr>
              <a:t>ID/EX:</a:t>
            </a:r>
            <a:r>
              <a:rPr lang="en-US" sz="1900" dirty="0"/>
              <a:t> register between </a:t>
            </a:r>
            <a:r>
              <a:rPr lang="en-US" sz="1900" b="1" dirty="0">
                <a:latin typeface="Courier New" pitchFamily="49" charset="0"/>
              </a:rPr>
              <a:t>ID </a:t>
            </a:r>
            <a:r>
              <a:rPr lang="en-US" sz="1900" dirty="0"/>
              <a:t>and </a:t>
            </a:r>
            <a:r>
              <a:rPr lang="en-US" sz="1900" b="1" dirty="0">
                <a:latin typeface="Courier New" pitchFamily="49" charset="0"/>
              </a:rPr>
              <a:t>EX</a:t>
            </a:r>
          </a:p>
          <a:p>
            <a:pPr marL="625475" lvl="1" indent="-265113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900" b="1" dirty="0">
                <a:latin typeface="Courier New" pitchFamily="49" charset="0"/>
              </a:rPr>
              <a:t>EX/MEM:</a:t>
            </a:r>
            <a:r>
              <a:rPr lang="en-US" sz="1900" dirty="0"/>
              <a:t> register between </a:t>
            </a:r>
            <a:r>
              <a:rPr lang="en-US" sz="1900" b="1" dirty="0">
                <a:latin typeface="Courier New" pitchFamily="49" charset="0"/>
              </a:rPr>
              <a:t>EX</a:t>
            </a:r>
            <a:r>
              <a:rPr lang="en-US" sz="1900" dirty="0"/>
              <a:t> and </a:t>
            </a:r>
            <a:r>
              <a:rPr lang="en-US" sz="1900" b="1" dirty="0">
                <a:latin typeface="Courier New" pitchFamily="49" charset="0"/>
              </a:rPr>
              <a:t>MEM</a:t>
            </a:r>
          </a:p>
          <a:p>
            <a:pPr marL="625475" lvl="1" indent="-265113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900" b="1" dirty="0">
                <a:latin typeface="Courier New" pitchFamily="49" charset="0"/>
              </a:rPr>
              <a:t>MEM/WB</a:t>
            </a:r>
            <a:r>
              <a:rPr lang="en-US" sz="1900" b="1" dirty="0"/>
              <a:t>:</a:t>
            </a:r>
            <a:r>
              <a:rPr lang="en-US" sz="1900" dirty="0"/>
              <a:t> register between </a:t>
            </a:r>
            <a:r>
              <a:rPr lang="en-US" sz="1900" b="1" dirty="0">
                <a:latin typeface="Courier New" pitchFamily="49" charset="0"/>
              </a:rPr>
              <a:t>MEM</a:t>
            </a:r>
            <a:r>
              <a:rPr lang="en-US" sz="1900" dirty="0"/>
              <a:t> and </a:t>
            </a:r>
            <a:r>
              <a:rPr lang="en-US" sz="1900" b="1" dirty="0">
                <a:latin typeface="Courier New" pitchFamily="49" charset="0"/>
              </a:rPr>
              <a:t>WB</a:t>
            </a:r>
          </a:p>
          <a:p>
            <a:pPr marL="265113" indent="-265113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Why no register at the end of </a:t>
            </a:r>
            <a:r>
              <a:rPr lang="en-US" sz="2200" b="1" dirty="0">
                <a:latin typeface="Courier New" pitchFamily="49" charset="0"/>
              </a:rPr>
              <a:t>WB</a:t>
            </a:r>
            <a:r>
              <a:rPr lang="en-US" sz="2200" dirty="0"/>
              <a:t> stage?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204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 smtClean="0">
                <a:solidFill>
                  <a:srgbClr val="0000FF"/>
                </a:solidFill>
              </a:rPr>
              <a:t>3. MIPS </a:t>
            </a:r>
            <a:r>
              <a:rPr lang="en-GB" sz="3600" dirty="0">
                <a:solidFill>
                  <a:srgbClr val="0000FF"/>
                </a:solidFill>
              </a:rPr>
              <a:t>Pipeline: </a:t>
            </a:r>
            <a:r>
              <a:rPr lang="en-GB" sz="3600" dirty="0" err="1" smtClean="0">
                <a:solidFill>
                  <a:srgbClr val="0000FF"/>
                </a:solidFill>
              </a:rPr>
              <a:t>Datapath</a:t>
            </a:r>
            <a:endParaRPr lang="en-GB" sz="3600" dirty="0">
              <a:solidFill>
                <a:srgbClr val="0000FF"/>
              </a:solidFill>
            </a:endParaRPr>
          </a:p>
        </p:txBody>
      </p:sp>
      <p:pic>
        <p:nvPicPr>
          <p:cNvPr id="65" name="Picture 5">
            <a:extLst>
              <a:ext uri="{FF2B5EF4-FFF2-40B4-BE49-F238E27FC236}">
                <a16:creationId xmlns:a16="http://schemas.microsoft.com/office/drawing/2014/main" id="{25007076-1F8B-4FF7-8691-9CD21F508EAA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503" y="1224770"/>
            <a:ext cx="8264525" cy="5108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6" name="Text Box 6">
            <a:extLst>
              <a:ext uri="{FF2B5EF4-FFF2-40B4-BE49-F238E27FC236}">
                <a16:creationId xmlns:a16="http://schemas.microsoft.com/office/drawing/2014/main" id="{E3D7C9F7-C638-4A3B-BC11-3A58444A8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594" y="1346417"/>
            <a:ext cx="4931158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Coloured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rectangles are pipeline registers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15</a:t>
            </a:fld>
            <a:endParaRPr dirty="0"/>
          </a:p>
        </p:txBody>
      </p:sp>
      <p:grpSp>
        <p:nvGrpSpPr>
          <p:cNvPr id="11" name="Group 10"/>
          <p:cNvGrpSpPr/>
          <p:nvPr/>
        </p:nvGrpSpPr>
        <p:grpSpPr>
          <a:xfrm>
            <a:off x="3225669" y="1805251"/>
            <a:ext cx="5421219" cy="838302"/>
            <a:chOff x="4005809" y="1805251"/>
            <a:chExt cx="5421219" cy="838302"/>
          </a:xfrm>
        </p:grpSpPr>
        <p:cxnSp>
          <p:nvCxnSpPr>
            <p:cNvPr id="4" name="Straight Arrow Connector 3"/>
            <p:cNvCxnSpPr/>
            <p:nvPr/>
          </p:nvCxnSpPr>
          <p:spPr>
            <a:xfrm flipH="1">
              <a:off x="4005809" y="1846384"/>
              <a:ext cx="726830" cy="79716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074905" y="1840523"/>
              <a:ext cx="287996" cy="79716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123006" y="1807872"/>
              <a:ext cx="491991" cy="83562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867095" y="1805251"/>
              <a:ext cx="559933" cy="8324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8786446" y="1224770"/>
            <a:ext cx="315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no </a:t>
            </a:r>
            <a:r>
              <a:rPr lang="en-US" dirty="0" smtClean="0"/>
              <a:t>pipeline register </a:t>
            </a:r>
            <a:r>
              <a:rPr lang="en-US" dirty="0"/>
              <a:t>at the end of </a:t>
            </a:r>
            <a:r>
              <a:rPr lang="en-US" b="1" dirty="0">
                <a:latin typeface="Courier New" pitchFamily="49" charset="0"/>
              </a:rPr>
              <a:t>WB</a:t>
            </a:r>
            <a:r>
              <a:rPr lang="en-US" dirty="0"/>
              <a:t> stage</a:t>
            </a:r>
            <a:r>
              <a:rPr lang="en-US" dirty="0" smtClean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2345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Pipeline Datapath: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3600" b="1" dirty="0"/>
              <a:t> Stage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86" name="Rectangle 3">
            <a:extLst>
              <a:ext uri="{FF2B5EF4-FFF2-40B4-BE49-F238E27FC236}">
                <a16:creationId xmlns:a16="http://schemas.microsoft.com/office/drawing/2014/main" id="{791484F4-6DC5-44C4-8085-427015792167}"/>
              </a:ext>
            </a:extLst>
          </p:cNvPr>
          <p:cNvSpPr txBox="1">
            <a:spLocks noChangeArrowheads="1"/>
          </p:cNvSpPr>
          <p:nvPr/>
        </p:nvSpPr>
        <p:spPr>
          <a:xfrm>
            <a:off x="2090281" y="4445833"/>
            <a:ext cx="82296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At the end of a cycle,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IF/ID</a:t>
            </a:r>
            <a:r>
              <a:rPr lang="en-US" dirty="0"/>
              <a:t> receives (stores):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Instruction read from </a:t>
            </a:r>
            <a:r>
              <a:rPr lang="en-US" dirty="0" err="1"/>
              <a:t>InstructionMemory</a:t>
            </a:r>
            <a:r>
              <a:rPr lang="en-US" dirty="0"/>
              <a:t>[ PC ]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PC + 4</a:t>
            </a:r>
          </a:p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PC + 4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Also connected to one of the MUX's inputs (another coming later)</a:t>
            </a:r>
          </a:p>
        </p:txBody>
      </p:sp>
      <p:pic>
        <p:nvPicPr>
          <p:cNvPr id="87" name="Picture 4">
            <a:extLst>
              <a:ext uri="{FF2B5EF4-FFF2-40B4-BE49-F238E27FC236}">
                <a16:creationId xmlns:a16="http://schemas.microsoft.com/office/drawing/2014/main" id="{2443FFDD-809F-4225-A331-75FADF6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1238" b="49268"/>
          <a:stretch>
            <a:fillRect/>
          </a:stretch>
        </p:blipFill>
        <p:spPr bwMode="auto">
          <a:xfrm>
            <a:off x="2852282" y="1169233"/>
            <a:ext cx="6487437" cy="320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675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Pipeline Datapath: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3600" b="1" dirty="0"/>
              <a:t> Stage</a:t>
            </a:r>
            <a:endParaRPr lang="en-GB" sz="3600" dirty="0">
              <a:solidFill>
                <a:srgbClr val="0000FF"/>
              </a:solidFill>
            </a:endParaRPr>
          </a:p>
        </p:txBody>
      </p:sp>
      <p:pic>
        <p:nvPicPr>
          <p:cNvPr id="67" name="Picture 5">
            <a:extLst>
              <a:ext uri="{FF2B5EF4-FFF2-40B4-BE49-F238E27FC236}">
                <a16:creationId xmlns:a16="http://schemas.microsoft.com/office/drawing/2014/main" id="{9F612CD8-4E67-4CD3-A91B-009626E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1494"/>
          <a:stretch>
            <a:fillRect/>
          </a:stretch>
        </p:blipFill>
        <p:spPr bwMode="auto">
          <a:xfrm>
            <a:off x="2843463" y="1169233"/>
            <a:ext cx="6505075" cy="31288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D4410453-8DB1-4ECF-814F-B83D8681A29D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4424680"/>
          <a:ext cx="83058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beginning of a cycle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IF/ID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register supplies: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end of a cycle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ID/EX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receives: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Register numbers for reading two registers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16-bit offset to be sign-extended to 32-bit</a:t>
                      </a:r>
                    </a:p>
                    <a:p>
                      <a:pPr marL="676275" marR="0" lvl="1" indent="-349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en-US" sz="2000" b="1" dirty="0">
                          <a:latin typeface="Courier New" pitchFamily="49" charset="0"/>
                        </a:rPr>
                        <a:t>PC + 4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FC5"/>
                    </a:solidFill>
                  </a:tcPr>
                </a:tc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Data values read from register file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32-bit immediate value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b="1" dirty="0">
                          <a:latin typeface="Courier New" pitchFamily="49" charset="0"/>
                        </a:rPr>
                        <a:t>PC + 4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564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Pipeline Datapath: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EX</a:t>
            </a:r>
            <a:r>
              <a:rPr lang="en-US" sz="3600" b="1" dirty="0"/>
              <a:t> Stage</a:t>
            </a:r>
            <a:endParaRPr lang="en-GB" sz="3600" dirty="0">
              <a:solidFill>
                <a:srgbClr val="0000FF"/>
              </a:solidFill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99105678-43B1-48C6-B476-F501BFA3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2920"/>
          <a:stretch>
            <a:fillRect/>
          </a:stretch>
        </p:blipFill>
        <p:spPr bwMode="auto">
          <a:xfrm>
            <a:off x="2887118" y="1169233"/>
            <a:ext cx="6417765" cy="3124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29E41E-679B-416A-B440-2FEF13D6A340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4441980"/>
          <a:ext cx="830580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beginning of a cycle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ID/EX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register supplies: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end of a cycle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EX/MEM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receives: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Data values read from register file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32-bit immediate value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b="1" dirty="0">
                          <a:latin typeface="Courier New" pitchFamily="49" charset="0"/>
                        </a:rPr>
                        <a:t>PC + 4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FC5"/>
                    </a:solidFill>
                  </a:tcPr>
                </a:tc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(PC + 4) + (Immediate x 4)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ALU result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isZero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? </a:t>
                      </a:r>
                      <a:r>
                        <a:rPr lang="en-US" dirty="0"/>
                        <a:t>signal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Data Read 2 from register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843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Pipeline Datapath: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sz="3600" b="1" dirty="0"/>
              <a:t> Stage</a:t>
            </a:r>
            <a:endParaRPr lang="en-GB" sz="3600" dirty="0">
              <a:solidFill>
                <a:srgbClr val="0000FF"/>
              </a:solidFill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F575D074-E8F2-4E0A-B4EC-11C7BA9B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926" b="52263"/>
          <a:stretch>
            <a:fillRect/>
          </a:stretch>
        </p:blipFill>
        <p:spPr bwMode="auto">
          <a:xfrm>
            <a:off x="2857074" y="1072980"/>
            <a:ext cx="6477853" cy="32208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E3DC69B-F6C9-4647-8D0A-8CEA1BD98800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4445832"/>
          <a:ext cx="8305800" cy="1911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beginning of a cycle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EX/MEM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register supplies: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end of a cycle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MEM/WB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receives: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6275" marR="0" lvl="1" indent="-349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(PC + 4) + (Immediate x 4)</a:t>
                      </a:r>
                    </a:p>
                    <a:p>
                      <a:pPr marL="676275" marR="0" lvl="1" indent="-349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ALU result</a:t>
                      </a:r>
                    </a:p>
                    <a:p>
                      <a:pPr marL="676275" marR="0" lvl="1" indent="-349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isZero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?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</a:t>
                      </a:r>
                    </a:p>
                    <a:p>
                      <a:pPr marL="676275" marR="0" lvl="1" indent="-349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Data Read 2 from register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FC5"/>
                    </a:solidFill>
                  </a:tcPr>
                </a:tc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ALU result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Memory read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721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0BD5-1424-4DAF-9334-0805D8C4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AB76F-B050-4E93-AD8A-B57B379D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28650" indent="-628650"/>
            <a:r>
              <a:rPr lang="en-US" sz="2800" dirty="0" smtClean="0"/>
              <a:t>Sequential Circuit Quizzes</a:t>
            </a:r>
          </a:p>
          <a:p>
            <a:pPr marL="628650" indent="-628650"/>
            <a:r>
              <a:rPr lang="en-US" sz="2800" dirty="0" smtClean="0"/>
              <a:t>MIPS </a:t>
            </a:r>
            <a:r>
              <a:rPr lang="en-US" sz="2800" dirty="0"/>
              <a:t>Pipeline </a:t>
            </a:r>
            <a:endParaRPr lang="en-US" sz="2800" dirty="0" smtClean="0"/>
          </a:p>
          <a:p>
            <a:pPr marL="628650" indent="-628650"/>
            <a:r>
              <a:rPr lang="en-US" sz="2800" dirty="0" smtClean="0"/>
              <a:t>Pipeline </a:t>
            </a:r>
            <a:r>
              <a:rPr lang="en-US" sz="2800" dirty="0"/>
              <a:t>Hazards </a:t>
            </a:r>
            <a:endParaRPr lang="en-US" sz="2800" dirty="0" smtClean="0"/>
          </a:p>
          <a:p>
            <a:pPr marL="628650" indent="-628650"/>
            <a:r>
              <a:rPr lang="en-US" sz="2800" dirty="0" err="1" smtClean="0"/>
              <a:t>QnA</a:t>
            </a:r>
            <a:endParaRPr lang="en-US" sz="2800" dirty="0"/>
          </a:p>
          <a:p>
            <a:pPr marL="628650" indent="-628650"/>
            <a:r>
              <a:rPr lang="en-US" sz="2800" dirty="0" smtClean="0"/>
              <a:t>Pipelining Quiz</a:t>
            </a:r>
          </a:p>
          <a:p>
            <a:pPr marL="628650" indent="-628650"/>
            <a:r>
              <a:rPr lang="en-US" sz="2800" dirty="0" smtClean="0"/>
              <a:t>Selected Past Years’ Exam Questions</a:t>
            </a:r>
          </a:p>
          <a:p>
            <a:pPr marL="1490663" lvl="1" indent="-636588">
              <a:buFont typeface="Wingdings" panose="05000000000000000000" pitchFamily="2" charset="2"/>
              <a:buChar char="§"/>
            </a:pPr>
            <a:r>
              <a:rPr lang="en-US" sz="2400" dirty="0" err="1"/>
              <a:t>AY2020</a:t>
            </a:r>
            <a:r>
              <a:rPr lang="en-US" sz="2400" dirty="0"/>
              <a:t>/21 </a:t>
            </a:r>
            <a:r>
              <a:rPr lang="en-US" sz="2400" dirty="0" err="1" smtClean="0"/>
              <a:t>Sem2</a:t>
            </a:r>
            <a:r>
              <a:rPr lang="en-US" sz="2400" dirty="0" smtClean="0"/>
              <a:t> </a:t>
            </a:r>
            <a:r>
              <a:rPr lang="en-US" sz="2400" dirty="0" err="1" smtClean="0"/>
              <a:t>Q16</a:t>
            </a:r>
            <a:endParaRPr lang="en-US" sz="2400" dirty="0"/>
          </a:p>
          <a:p>
            <a:pPr marL="1490663" lvl="1" indent="-636588">
              <a:buFont typeface="Wingdings" panose="05000000000000000000" pitchFamily="2" charset="2"/>
              <a:buChar char="§"/>
            </a:pPr>
            <a:r>
              <a:rPr lang="en-US" sz="2400" dirty="0" err="1" smtClean="0"/>
              <a:t>AY2023</a:t>
            </a:r>
            <a:r>
              <a:rPr lang="en-US" sz="2400" dirty="0" smtClean="0"/>
              <a:t>/24 </a:t>
            </a:r>
            <a:r>
              <a:rPr lang="en-US" sz="2400" dirty="0" err="1" smtClean="0"/>
              <a:t>Sem1</a:t>
            </a:r>
            <a:r>
              <a:rPr lang="en-US" sz="2400" dirty="0" smtClean="0"/>
              <a:t> </a:t>
            </a:r>
            <a:r>
              <a:rPr lang="en-US" sz="2400" dirty="0" err="1" smtClean="0"/>
              <a:t>Q16</a:t>
            </a:r>
            <a:endParaRPr lang="en-US" sz="3200" dirty="0"/>
          </a:p>
          <a:p>
            <a:pPr marL="628650" indent="-628650"/>
            <a:r>
              <a:rPr lang="en-US" sz="2800" dirty="0" smtClean="0"/>
              <a:t>Additional exercise</a:t>
            </a:r>
            <a:endParaRPr lang="en-US" sz="2800" dirty="0"/>
          </a:p>
          <a:p>
            <a:pPr marL="1490663" lvl="1" indent="-636588">
              <a:buFont typeface="Wingdings" panose="05000000000000000000" pitchFamily="2" charset="2"/>
              <a:buChar char="§"/>
            </a:pPr>
            <a:r>
              <a:rPr lang="en-US" sz="2400" dirty="0" smtClean="0"/>
              <a:t>Tracing signals and data in a pipeline</a:t>
            </a:r>
            <a:endParaRPr lang="en-US" sz="32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250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Pipeline Datapath: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sz="3600" b="1" dirty="0"/>
              <a:t> Stage</a:t>
            </a:r>
            <a:endParaRPr lang="en-GB" sz="3600" dirty="0">
              <a:solidFill>
                <a:srgbClr val="0000FF"/>
              </a:solidFill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9BAC1F81-EB1A-45B7-855C-935D5DF8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59026"/>
          <a:stretch>
            <a:fillRect/>
          </a:stretch>
        </p:blipFill>
        <p:spPr bwMode="auto">
          <a:xfrm>
            <a:off x="2813793" y="1169234"/>
            <a:ext cx="6564415" cy="315559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5F8B551-8C9F-460A-A8E3-3E53209A720F}"/>
              </a:ext>
            </a:extLst>
          </p:cNvPr>
          <p:cNvGraphicFramePr>
            <a:graphicFrameLocks noGrp="1"/>
          </p:cNvGraphicFramePr>
          <p:nvPr/>
        </p:nvGraphicFramePr>
        <p:xfrm>
          <a:off x="2000021" y="4554118"/>
          <a:ext cx="8305800" cy="1581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beginning of a cycle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MEM/WB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register supplies: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end of a cycle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ALU result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Memory read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FC5"/>
                    </a:solidFill>
                  </a:tcPr>
                </a:tc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Result is written back to register file (if applicable)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There is a bug</a:t>
                      </a:r>
                      <a:r>
                        <a:rPr lang="en-US" b="1" baseline="0" dirty="0">
                          <a:solidFill>
                            <a:srgbClr val="C00000"/>
                          </a:solidFill>
                        </a:rPr>
                        <a:t> here…….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307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Corrected Datapath (1/2)</a:t>
            </a:r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7F98D01F-B314-4747-8404-67372A8D0608}"/>
              </a:ext>
            </a:extLst>
          </p:cNvPr>
          <p:cNvSpPr txBox="1">
            <a:spLocks noChangeArrowheads="1"/>
          </p:cNvSpPr>
          <p:nvPr/>
        </p:nvSpPr>
        <p:spPr>
          <a:xfrm>
            <a:off x="579873" y="4466491"/>
            <a:ext cx="4754126" cy="1594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/>
              <a:t>Observe the “Write register” number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800" dirty="0"/>
              <a:t>Supplied by the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IF/ID</a:t>
            </a:r>
            <a:r>
              <a:rPr lang="en-US" sz="1800" dirty="0"/>
              <a:t> pipeline register</a:t>
            </a:r>
          </a:p>
          <a:p>
            <a:pPr marL="676275" lvl="1" indent="-349250" fontAlgn="auto">
              <a:spcAft>
                <a:spcPts val="0"/>
              </a:spcAft>
              <a:buFont typeface="Wingdings"/>
              <a:buChar char="è"/>
            </a:pPr>
            <a:r>
              <a:rPr lang="en-US" sz="1800" dirty="0">
                <a:sym typeface="Wingdings" pitchFamily="2" charset="2"/>
              </a:rPr>
              <a:t>It is NOT the correct write register for the instruction now in 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WB</a:t>
            </a:r>
            <a:r>
              <a:rPr lang="en-US" sz="1800" dirty="0">
                <a:sym typeface="Wingdings" pitchFamily="2" charset="2"/>
              </a:rPr>
              <a:t> stage</a:t>
            </a:r>
            <a:r>
              <a:rPr lang="en-US" sz="1800" dirty="0" smtClean="0">
                <a:sym typeface="Wingdings" pitchFamily="2" charset="2"/>
              </a:rPr>
              <a:t>!</a:t>
            </a:r>
            <a:endParaRPr lang="en-US" sz="18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21</a:t>
            </a:fld>
            <a:endParaRPr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9BAC1F81-EB1A-45B7-855C-935D5DF8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59026"/>
          <a:stretch>
            <a:fillRect/>
          </a:stretch>
        </p:blipFill>
        <p:spPr bwMode="auto">
          <a:xfrm>
            <a:off x="2813793" y="1169234"/>
            <a:ext cx="6564415" cy="315559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7F98D01F-B314-4747-8404-67372A8D0608}"/>
              </a:ext>
            </a:extLst>
          </p:cNvPr>
          <p:cNvSpPr txBox="1">
            <a:spLocks noChangeArrowheads="1"/>
          </p:cNvSpPr>
          <p:nvPr/>
        </p:nvSpPr>
        <p:spPr>
          <a:xfrm>
            <a:off x="5732585" y="4466491"/>
            <a:ext cx="4994031" cy="2286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1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6600"/>
                </a:solidFill>
              </a:rPr>
              <a:t>Solution</a:t>
            </a:r>
            <a:r>
              <a:rPr lang="en-US" sz="2000" b="1" dirty="0">
                <a:solidFill>
                  <a:srgbClr val="006600"/>
                </a:solidFill>
              </a:rPr>
              <a:t>: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/>
              <a:t>Pass “Write register” number from </a:t>
            </a:r>
            <a:r>
              <a:rPr lang="en-US" sz="1800" b="1" dirty="0">
                <a:latin typeface="Courier New" pitchFamily="49" charset="0"/>
              </a:rPr>
              <a:t>ID/EX </a:t>
            </a:r>
            <a:r>
              <a:rPr lang="en-US" sz="1800" dirty="0"/>
              <a:t>through</a:t>
            </a:r>
            <a:r>
              <a:rPr lang="en-US" sz="1800" b="1" dirty="0">
                <a:latin typeface="Courier New" pitchFamily="49" charset="0"/>
              </a:rPr>
              <a:t> EX/MEM </a:t>
            </a:r>
            <a:r>
              <a:rPr lang="en-US" sz="1800" dirty="0"/>
              <a:t>to </a:t>
            </a:r>
            <a:r>
              <a:rPr lang="en-US" sz="1800" b="1" dirty="0">
                <a:latin typeface="Courier New" pitchFamily="49" charset="0"/>
              </a:rPr>
              <a:t>MEM/WB</a:t>
            </a:r>
            <a:r>
              <a:rPr lang="en-US" sz="1800" dirty="0"/>
              <a:t> pipeline register for use in </a:t>
            </a:r>
            <a:r>
              <a:rPr lang="en-US" sz="1800" b="1" dirty="0">
                <a:latin typeface="Courier New" pitchFamily="49" charset="0"/>
              </a:rPr>
              <a:t>WB</a:t>
            </a:r>
            <a:r>
              <a:rPr lang="en-US" sz="1800" dirty="0"/>
              <a:t> stage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/>
              <a:t>i.e. let the "Write register" number follows the instruction through the pipeline until it is needed in WB stage</a:t>
            </a:r>
          </a:p>
        </p:txBody>
      </p:sp>
    </p:spTree>
    <p:extLst>
      <p:ext uri="{BB962C8B-B14F-4D97-AF65-F5344CB8AC3E}">
        <p14:creationId xmlns:p14="http://schemas.microsoft.com/office/powerpoint/2010/main" val="4156445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Corrected Datapath (2/2)</a:t>
            </a:r>
          </a:p>
        </p:txBody>
      </p:sp>
      <p:pic>
        <p:nvPicPr>
          <p:cNvPr id="40" name="Picture 5">
            <a:extLst>
              <a:ext uri="{FF2B5EF4-FFF2-40B4-BE49-F238E27FC236}">
                <a16:creationId xmlns:a16="http://schemas.microsoft.com/office/drawing/2014/main" id="{3950AFCB-B700-44CC-90FC-F5FC95246CEF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169233"/>
            <a:ext cx="8229600" cy="52466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721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4. Pipeline Control: </a:t>
            </a:r>
            <a:r>
              <a:rPr lang="en-GB" sz="3600" b="1" dirty="0">
                <a:solidFill>
                  <a:srgbClr val="0000FF"/>
                </a:solidFill>
              </a:rPr>
              <a:t>Main Idea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758AA95-21B9-4BC9-B006-152C8402004C}"/>
              </a:ext>
            </a:extLst>
          </p:cNvPr>
          <p:cNvSpPr txBox="1">
            <a:spLocks noChangeArrowheads="1"/>
          </p:cNvSpPr>
          <p:nvPr/>
        </p:nvSpPr>
        <p:spPr>
          <a:xfrm>
            <a:off x="2067718" y="1237469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/>
              <a:t>Same control signals as single-cycle </a:t>
            </a:r>
            <a:r>
              <a:rPr lang="en-US" sz="2000" dirty="0" err="1"/>
              <a:t>datapath</a:t>
            </a:r>
            <a:endParaRPr lang="en-US" sz="2000" dirty="0"/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Difference: </a:t>
            </a:r>
            <a:r>
              <a:rPr lang="en-US" sz="2000" dirty="0"/>
              <a:t>Each control signal belongs to a particular pipeline stage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B02E0CF-BA13-4642-AED1-CF710B26A863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5919" y="2075670"/>
            <a:ext cx="6754916" cy="450775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1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6066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4. Pipeline Control: </a:t>
            </a:r>
            <a:r>
              <a:rPr lang="en-GB" sz="3600" b="1" dirty="0">
                <a:solidFill>
                  <a:srgbClr val="0000FF"/>
                </a:solidFill>
              </a:rPr>
              <a:t>Grouping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D0C1699-983E-477B-8185-E60F939D40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42642" y="1169233"/>
            <a:ext cx="8229600" cy="533400"/>
          </a:xfrm>
        </p:spPr>
        <p:txBody>
          <a:bodyPr/>
          <a:lstStyle/>
          <a:p>
            <a:pPr marL="265113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Group control signals according to pipeline stage</a:t>
            </a:r>
          </a:p>
        </p:txBody>
      </p:sp>
      <p:graphicFrame>
        <p:nvGraphicFramePr>
          <p:cNvPr id="9" name="Group 125">
            <a:extLst>
              <a:ext uri="{FF2B5EF4-FFF2-40B4-BE49-F238E27FC236}">
                <a16:creationId xmlns:a16="http://schemas.microsoft.com/office/drawing/2014/main" id="{BD6AC331-87D5-455C-8B18-366B3201097F}"/>
              </a:ext>
            </a:extLst>
          </p:cNvPr>
          <p:cNvGraphicFramePr>
            <a:graphicFrameLocks/>
          </p:cNvGraphicFramePr>
          <p:nvPr/>
        </p:nvGraphicFramePr>
        <p:xfrm>
          <a:off x="1942642" y="1626434"/>
          <a:ext cx="8534402" cy="2139281"/>
        </p:xfrm>
        <a:graphic>
          <a:graphicData uri="http://schemas.openxmlformats.org/drawingml/2006/table">
            <a:tbl>
              <a:tblPr firstRow="1" bandCol="1">
                <a:tableStyleId>{616DA210-FB5B-4158-B5E0-FEB733F419BA}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3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35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42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8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35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620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RegDst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ALUSrc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MemToReg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Reg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Write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Read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Write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Branch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ALUop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5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op1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op0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R-type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6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beq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25">
            <a:extLst>
              <a:ext uri="{FF2B5EF4-FFF2-40B4-BE49-F238E27FC236}">
                <a16:creationId xmlns:a16="http://schemas.microsoft.com/office/drawing/2014/main" id="{620236A3-2B7A-43B9-BE31-052E9C706991}"/>
              </a:ext>
            </a:extLst>
          </p:cNvPr>
          <p:cNvGraphicFramePr>
            <a:graphicFrameLocks/>
          </p:cNvGraphicFramePr>
          <p:nvPr/>
        </p:nvGraphicFramePr>
        <p:xfrm>
          <a:off x="1942642" y="3988634"/>
          <a:ext cx="8534400" cy="2505041"/>
        </p:xfrm>
        <a:graphic>
          <a:graphicData uri="http://schemas.openxmlformats.org/drawingml/2006/table">
            <a:tbl>
              <a:tblPr firstRow="1" bandCol="1">
                <a:tableStyleId>{616DA210-FB5B-4158-B5E0-FEB733F419BA}</a:tableStyleId>
              </a:tblPr>
              <a:tblGrid>
                <a:gridCol w="807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5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5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71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3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620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+mn-lt"/>
                          <a:cs typeface="Courier New" pitchFamily="49" charset="0"/>
                        </a:rPr>
                        <a:t>EX Stage</a:t>
                      </a:r>
                    </a:p>
                  </a:txBody>
                  <a:tcPr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+mn-lt"/>
                          <a:cs typeface="Courier New" pitchFamily="49" charset="0"/>
                        </a:rPr>
                        <a:t>MEM Stage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+mn-lt"/>
                          <a:cs typeface="Courier New" pitchFamily="49" charset="0"/>
                        </a:rPr>
                        <a:t>WB Stage</a:t>
                      </a:r>
                    </a:p>
                  </a:txBody>
                  <a:tcPr anchor="ctr" horzOverflow="overflow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RegDst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ALUSrc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ALUop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Read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Write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Branch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MemToReg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Reg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Write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5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op1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op0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R-type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6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beq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3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508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4. Pipeline Control: </a:t>
            </a:r>
            <a:r>
              <a:rPr lang="en-GB" sz="3600" b="1" dirty="0">
                <a:solidFill>
                  <a:srgbClr val="0000FF"/>
                </a:solidFill>
              </a:rPr>
              <a:t>Implementation</a:t>
            </a:r>
            <a:endParaRPr lang="en-GB" sz="3600" dirty="0">
              <a:solidFill>
                <a:srgbClr val="0000FF"/>
              </a:solidFill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B3EF9B47-98B6-4137-8D2B-87DFDF535EE3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5013" y="1671516"/>
            <a:ext cx="8153400" cy="4661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6903208D-3435-4D2C-9F76-43E27E5F6EE8}"/>
              </a:ext>
            </a:extLst>
          </p:cNvPr>
          <p:cNvSpPr/>
          <p:nvPr/>
        </p:nvSpPr>
        <p:spPr>
          <a:xfrm>
            <a:off x="3019413" y="3989550"/>
            <a:ext cx="1371600" cy="1014820"/>
          </a:xfrm>
          <a:prstGeom prst="roundRect">
            <a:avLst/>
          </a:prstGeom>
          <a:solidFill>
            <a:srgbClr val="FFFFCC"/>
          </a:solidFill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  <a:cs typeface="Courier New" pitchFamily="49" charset="0"/>
              </a:rPr>
              <a:t>Signal generated in </a:t>
            </a:r>
            <a:r>
              <a:rPr lang="en-US" sz="1600" b="1" dirty="0">
                <a:solidFill>
                  <a:prstClr val="black"/>
                </a:solidFill>
                <a:cs typeface="Courier New" pitchFamily="49" charset="0"/>
              </a:rPr>
              <a:t>ID stage</a:t>
            </a:r>
            <a:endParaRPr lang="en-SG" sz="1600" b="1" dirty="0">
              <a:solidFill>
                <a:prstClr val="black"/>
              </a:solidFill>
            </a:endParaRP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C2101018-5D21-4275-94F4-FF848068E7CE}"/>
              </a:ext>
            </a:extLst>
          </p:cNvPr>
          <p:cNvSpPr/>
          <p:nvPr/>
        </p:nvSpPr>
        <p:spPr>
          <a:xfrm>
            <a:off x="6677013" y="1264470"/>
            <a:ext cx="1676400" cy="9423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  <a:cs typeface="Courier New" pitchFamily="49" charset="0"/>
              </a:rPr>
              <a:t>Signal used in EX stage and onwards</a:t>
            </a:r>
            <a:endParaRPr lang="en-SG" sz="1600" b="1" dirty="0">
              <a:solidFill>
                <a:prstClr val="black"/>
              </a:solidFill>
            </a:endParaRPr>
          </a:p>
        </p:txBody>
      </p:sp>
      <p:sp>
        <p:nvSpPr>
          <p:cNvPr id="26" name="Rounded Rectangle 15">
            <a:extLst>
              <a:ext uri="{FF2B5EF4-FFF2-40B4-BE49-F238E27FC236}">
                <a16:creationId xmlns:a16="http://schemas.microsoft.com/office/drawing/2014/main" id="{91E7F3E5-150D-4043-8E62-0508B988D61C}"/>
              </a:ext>
            </a:extLst>
          </p:cNvPr>
          <p:cNvSpPr/>
          <p:nvPr/>
        </p:nvSpPr>
        <p:spPr>
          <a:xfrm>
            <a:off x="7515967" y="4002430"/>
            <a:ext cx="1447800" cy="118405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  <a:cs typeface="Courier New" pitchFamily="49" charset="0"/>
              </a:rPr>
              <a:t>Signal propagated along until utilized</a:t>
            </a:r>
            <a:endParaRPr lang="en-SG" sz="1600" b="1" dirty="0">
              <a:solidFill>
                <a:prstClr val="black"/>
              </a:solidFill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1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247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4. Pipeline Control: </a:t>
            </a:r>
            <a:r>
              <a:rPr lang="en-GB" sz="3600" b="1" dirty="0">
                <a:solidFill>
                  <a:srgbClr val="0000FF"/>
                </a:solidFill>
              </a:rPr>
              <a:t>Datapath</a:t>
            </a:r>
            <a:r>
              <a:rPr lang="en-GB" sz="3600" dirty="0">
                <a:solidFill>
                  <a:srgbClr val="0000FF"/>
                </a:solidFill>
              </a:rPr>
              <a:t> and </a:t>
            </a:r>
            <a:r>
              <a:rPr lang="en-GB" sz="3600" b="1" dirty="0">
                <a:solidFill>
                  <a:srgbClr val="0000FF"/>
                </a:solidFill>
              </a:rPr>
              <a:t>Control</a:t>
            </a:r>
            <a:endParaRPr lang="en-GB" sz="3600" dirty="0">
              <a:solidFill>
                <a:srgbClr val="0000FF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CAB65446-0E9E-4E22-BFA7-13495DDA3DC8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2642" y="1169233"/>
            <a:ext cx="8305800" cy="5257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684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CAFD388-BB43-47DE-97C8-A15AA2A37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928616"/>
              </p:ext>
            </p:extLst>
          </p:nvPr>
        </p:nvGraphicFramePr>
        <p:xfrm>
          <a:off x="609599" y="1600200"/>
          <a:ext cx="10579240" cy="4663440"/>
        </p:xfrm>
        <a:graphic>
          <a:graphicData uri="http://schemas.openxmlformats.org/drawingml/2006/table">
            <a:tbl>
              <a:tblPr firstRow="1" bandRow="1"/>
              <a:tblGrid>
                <a:gridCol w="1972400">
                  <a:extLst>
                    <a:ext uri="{9D8B030D-6E8A-4147-A177-3AD203B41FA5}">
                      <a16:colId xmlns:a16="http://schemas.microsoft.com/office/drawing/2014/main" val="297403448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418266557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03381229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650730482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172480078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4087231135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921052316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247963699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537644557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516206470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501805942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497750017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4242042941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615698104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390066946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819401758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635668191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294866607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773188866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611774249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262810292"/>
                    </a:ext>
                  </a:extLst>
                </a:gridCol>
              </a:tblGrid>
              <a:tr h="206787">
                <a:tc>
                  <a:txBody>
                    <a:bodyPr/>
                    <a:lstStyle/>
                    <a:p>
                      <a:pPr algn="ctr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271357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6663938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622382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3395167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5408052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3387996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703547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939636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0178896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654011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602324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98931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711133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0134133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0888100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953236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260526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AE9AD37-D73E-479F-B688-3D40914FF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505198"/>
              </p:ext>
            </p:extLst>
          </p:nvPr>
        </p:nvGraphicFramePr>
        <p:xfrm>
          <a:off x="613313" y="1603914"/>
          <a:ext cx="10579240" cy="4663440"/>
        </p:xfrm>
        <a:graphic>
          <a:graphicData uri="http://schemas.openxmlformats.org/drawingml/2006/table">
            <a:tbl>
              <a:tblPr firstRow="1" bandRow="1"/>
              <a:tblGrid>
                <a:gridCol w="1972400">
                  <a:extLst>
                    <a:ext uri="{9D8B030D-6E8A-4147-A177-3AD203B41FA5}">
                      <a16:colId xmlns:a16="http://schemas.microsoft.com/office/drawing/2014/main" val="297403448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418266557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03381229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650730482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172480078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4087231135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921052316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247963699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537644557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516206470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501805942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497750017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4242042941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615698104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390066946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819401758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635668191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294866607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773188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1774249"/>
                    </a:ext>
                  </a:extLst>
                </a:gridCol>
                <a:gridCol w="652404">
                  <a:extLst>
                    <a:ext uri="{9D8B030D-6E8A-4147-A177-3AD203B41FA5}">
                      <a16:colId xmlns:a16="http://schemas.microsoft.com/office/drawing/2014/main" val="1262810292"/>
                    </a:ext>
                  </a:extLst>
                </a:gridCol>
              </a:tblGrid>
              <a:tr h="206787">
                <a:tc>
                  <a:txBody>
                    <a:bodyPr/>
                    <a:lstStyle/>
                    <a:p>
                      <a:pPr algn="ctr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100" b="1" i="0" u="none" strike="noStrike" cap="none" dirty="0">
                        <a:solidFill>
                          <a:srgbClr val="000000"/>
                        </a:solidFill>
                        <a:latin typeface="Lato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271357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6663938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622382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3395167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5408052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3387996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703547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939636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0178896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654011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602324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98931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711133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0134133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0888100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953236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260526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9309FB6-A236-4BD7-B4CD-AEC0C945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Pipeline (i.e., No Hazards)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F27582-77E8-49B4-AF4E-8B45F60B9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84485"/>
              </p:ext>
            </p:extLst>
          </p:nvPr>
        </p:nvGraphicFramePr>
        <p:xfrm>
          <a:off x="617029" y="1607628"/>
          <a:ext cx="7997188" cy="3017520"/>
        </p:xfrm>
        <a:graphic>
          <a:graphicData uri="http://schemas.openxmlformats.org/drawingml/2006/table">
            <a:tbl>
              <a:tblPr firstRow="1" bandRow="1"/>
              <a:tblGrid>
                <a:gridCol w="1972400">
                  <a:extLst>
                    <a:ext uri="{9D8B030D-6E8A-4147-A177-3AD203B41FA5}">
                      <a16:colId xmlns:a16="http://schemas.microsoft.com/office/drawing/2014/main" val="297403448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418266557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03381229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650730482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172480078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4087231135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921052316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247963699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537644557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516206470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2501805942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3497750017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4242042941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615698104"/>
                    </a:ext>
                  </a:extLst>
                </a:gridCol>
                <a:gridCol w="430342">
                  <a:extLst>
                    <a:ext uri="{9D8B030D-6E8A-4147-A177-3AD203B41FA5}">
                      <a16:colId xmlns:a16="http://schemas.microsoft.com/office/drawing/2014/main" val="1390066946"/>
                    </a:ext>
                  </a:extLst>
                </a:gridCol>
              </a:tblGrid>
              <a:tr h="206787">
                <a:tc>
                  <a:txBody>
                    <a:bodyPr/>
                    <a:lstStyle/>
                    <a:p>
                      <a:pPr algn="ctr"/>
                      <a:endParaRPr lang="en-SG" sz="1200" b="1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i="0" u="none" strike="noStrike" cap="none" dirty="0">
                          <a:solidFill>
                            <a:srgbClr val="000000"/>
                          </a:solidFill>
                          <a:latin typeface="Lato" panose="020B0604020202020204" charset="0"/>
                          <a:cs typeface="Arial"/>
                          <a:sym typeface="Arial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271357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r>
                        <a:rPr lang="en-SG" sz="12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Instr-1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6663938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r>
                        <a:rPr lang="en-SG" sz="12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Instr-2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622382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r>
                        <a:rPr lang="en-SG" sz="12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Instr-3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3395167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r>
                        <a:rPr lang="en-SG" sz="12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Instr-4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5408052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r>
                        <a:rPr lang="en-SG" sz="12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Instr-5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3387996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r>
                        <a:rPr lang="en-SG" sz="12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Instr-6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703547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r>
                        <a:rPr lang="en-SG" sz="12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Instr-7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939636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r>
                        <a:rPr lang="en-SG" sz="12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Instr-8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0178896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r>
                        <a:rPr lang="en-SG" sz="12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Instr-9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654011"/>
                  </a:ext>
                </a:extLst>
              </a:tr>
              <a:tr h="206787">
                <a:tc>
                  <a:txBody>
                    <a:bodyPr/>
                    <a:lstStyle/>
                    <a:p>
                      <a:pPr algn="l"/>
                      <a:r>
                        <a:rPr lang="en-SG" sz="1200" b="1" i="0" dirty="0">
                          <a:solidFill>
                            <a:srgbClr val="000000"/>
                          </a:solidFill>
                          <a:latin typeface="Lato" panose="020B0604020202020204" charset="0"/>
                        </a:rPr>
                        <a:t>Instr-10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200" b="0" i="0" dirty="0">
                        <a:solidFill>
                          <a:srgbClr val="000000"/>
                        </a:solidFill>
                        <a:latin typeface="Lat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6023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B4195EE-6266-4659-AC35-B0D22159D53F}"/>
              </a:ext>
            </a:extLst>
          </p:cNvPr>
          <p:cNvSpPr txBox="1"/>
          <p:nvPr/>
        </p:nvSpPr>
        <p:spPr>
          <a:xfrm>
            <a:off x="602169" y="4632576"/>
            <a:ext cx="4207209" cy="39340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SG" dirty="0">
                <a:solidFill>
                  <a:schemeClr val="tx1"/>
                </a:solidFill>
                <a:latin typeface="Lato" panose="020B0604020202020204" charset="0"/>
              </a:rPr>
              <a:t>Number of cycles required = 14 cycles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0561F-34BE-1518-DA3D-3A89F62ADCC6}"/>
              </a:ext>
            </a:extLst>
          </p:cNvPr>
          <p:cNvSpPr txBox="1"/>
          <p:nvPr/>
        </p:nvSpPr>
        <p:spPr>
          <a:xfrm flipH="1">
            <a:off x="5863587" y="4903362"/>
            <a:ext cx="4194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= No. of instructions.</a:t>
            </a:r>
          </a:p>
          <a:p>
            <a:r>
              <a:rPr lang="en-US" sz="2400" dirty="0"/>
              <a:t>N = No. of pipeline stages.</a:t>
            </a:r>
          </a:p>
          <a:p>
            <a:r>
              <a:rPr lang="en-US" sz="2400" dirty="0"/>
              <a:t>No. of cycles = </a:t>
            </a:r>
            <a:r>
              <a:rPr lang="en-US" sz="2400" dirty="0">
                <a:solidFill>
                  <a:srgbClr val="C00000"/>
                </a:solidFill>
              </a:rPr>
              <a:t>I + (N – 1)</a:t>
            </a:r>
            <a:r>
              <a:rPr lang="en-US" sz="2400" dirty="0"/>
              <a:t>.</a:t>
            </a:r>
            <a:endParaRPr lang="en-SG" sz="2400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5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1460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4" y="2964100"/>
            <a:ext cx="6751637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GB" sz="4800" dirty="0">
                <a:solidFill>
                  <a:srgbClr val="9933FF"/>
                </a:solidFill>
                <a:latin typeface="+mn-lt"/>
              </a:rPr>
              <a:t>Pipeline </a:t>
            </a:r>
            <a:r>
              <a:rPr lang="en-GB" sz="4800" dirty="0" smtClean="0">
                <a:solidFill>
                  <a:srgbClr val="9933FF"/>
                </a:solidFill>
                <a:latin typeface="+mn-lt"/>
              </a:rPr>
              <a:t>Hazards</a:t>
            </a:r>
            <a:endParaRPr lang="en-GB" sz="4800" dirty="0">
              <a:solidFill>
                <a:srgbClr val="9933FF"/>
              </a:solidFill>
              <a:latin typeface="+mn-lt"/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6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931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9FB6-A236-4BD7-B4CD-AEC0C945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Hazards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8033CB-FD49-4781-91B9-721A37FFB06F}"/>
              </a:ext>
            </a:extLst>
          </p:cNvPr>
          <p:cNvSpPr txBox="1">
            <a:spLocks/>
          </p:cNvSpPr>
          <p:nvPr/>
        </p:nvSpPr>
        <p:spPr>
          <a:xfrm>
            <a:off x="738697" y="1524000"/>
            <a:ext cx="7982393" cy="315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 fontAlgn="auto">
              <a:spcAft>
                <a:spcPts val="0"/>
              </a:spcAft>
            </a:pPr>
            <a:r>
              <a:rPr lang="en-US" sz="3600" dirty="0"/>
              <a:t>3 types of pipeline hazards</a:t>
            </a:r>
          </a:p>
          <a:p>
            <a:pPr marL="720408" lvl="1" indent="-446088" fontAlgn="auto">
              <a:spcAft>
                <a:spcPts val="0"/>
              </a:spcAft>
            </a:pPr>
            <a:r>
              <a:rPr lang="en-US" sz="3200" dirty="0"/>
              <a:t>Structural hazards</a:t>
            </a:r>
          </a:p>
          <a:p>
            <a:pPr marL="720408" lvl="1" indent="-446088" fontAlgn="auto">
              <a:spcAft>
                <a:spcPts val="0"/>
              </a:spcAft>
            </a:pPr>
            <a:r>
              <a:rPr lang="en-US" sz="3200" dirty="0"/>
              <a:t>Data hazards</a:t>
            </a:r>
          </a:p>
          <a:p>
            <a:pPr marL="720408" lvl="1" indent="-446088" fontAlgn="auto">
              <a:spcAft>
                <a:spcPts val="0"/>
              </a:spcAft>
            </a:pPr>
            <a:r>
              <a:rPr lang="en-US" sz="3200" dirty="0"/>
              <a:t>Control hazards</a:t>
            </a:r>
            <a:endParaRPr lang="en-US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4A46C65-1B9F-808E-56D4-8AB540FA67DF}"/>
                  </a:ext>
                </a:extLst>
              </p14:cNvPr>
              <p14:cNvContentPartPr/>
              <p14:nvPr/>
            </p14:nvContentPartPr>
            <p14:xfrm>
              <a:off x="5293622" y="1213641"/>
              <a:ext cx="14400" cy="19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4A46C65-1B9F-808E-56D4-8AB540FA67D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284982" y="1204641"/>
                <a:ext cx="32040" cy="37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222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Sequential Circuits Quiz </a:t>
            </a:r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Sequential Circuits </a:t>
            </a:r>
            <a:r>
              <a:rPr lang="en-US" dirty="0">
                <a:solidFill>
                  <a:schemeClr val="tx1"/>
                </a:solidFill>
              </a:rPr>
              <a:t>Quiz 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0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189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563312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2. Structural Hazard: </a:t>
            </a:r>
            <a:r>
              <a:rPr lang="en-GB" sz="3600" dirty="0" smtClean="0">
                <a:solidFill>
                  <a:srgbClr val="0000FF"/>
                </a:solidFill>
              </a:rPr>
              <a:t>Memory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219" name="Content Placeholder 313">
            <a:extLst>
              <a:ext uri="{FF2B5EF4-FFF2-40B4-BE49-F238E27FC236}">
                <a16:creationId xmlns:a16="http://schemas.microsoft.com/office/drawing/2014/main" id="{BD97E90F-618F-491A-A68B-7E1B10277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04144"/>
            <a:ext cx="8673547" cy="668338"/>
          </a:xfrm>
        </p:spPr>
        <p:txBody>
          <a:bodyPr>
            <a:normAutofit/>
          </a:bodyPr>
          <a:lstStyle/>
          <a:p>
            <a:pPr marL="265113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 smtClean="0"/>
              <a:t>Solution: Split </a:t>
            </a:r>
            <a:r>
              <a:rPr lang="en-US" dirty="0"/>
              <a:t>memory into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Instruction </a:t>
            </a:r>
            <a:r>
              <a:rPr lang="en-US" dirty="0"/>
              <a:t>memory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BF529D-05AE-4C23-AD7C-806FB60CC441}"/>
              </a:ext>
            </a:extLst>
          </p:cNvPr>
          <p:cNvGrpSpPr/>
          <p:nvPr/>
        </p:nvGrpSpPr>
        <p:grpSpPr>
          <a:xfrm>
            <a:off x="2131078" y="1924037"/>
            <a:ext cx="7101823" cy="4114800"/>
            <a:chOff x="607077" y="1924037"/>
            <a:chExt cx="7101823" cy="4114800"/>
          </a:xfrm>
        </p:grpSpPr>
        <p:sp>
          <p:nvSpPr>
            <p:cNvPr id="220" name="Freeform 176">
              <a:extLst>
                <a:ext uri="{FF2B5EF4-FFF2-40B4-BE49-F238E27FC236}">
                  <a16:creationId xmlns:a16="http://schemas.microsoft.com/office/drawing/2014/main" id="{220BB883-CB99-49EE-97F2-46E7398DDDF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013200" y="2846375"/>
              <a:ext cx="304800" cy="458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7" y="0"/>
                </a:cxn>
                <a:cxn ang="0">
                  <a:pos x="147" y="288"/>
                </a:cxn>
                <a:cxn ang="0">
                  <a:pos x="0" y="288"/>
                </a:cxn>
              </a:cxnLst>
              <a:rect l="0" t="0" r="r" b="b"/>
              <a:pathLst>
                <a:path w="148" h="289">
                  <a:moveTo>
                    <a:pt x="0" y="0"/>
                  </a:moveTo>
                  <a:lnTo>
                    <a:pt x="147" y="0"/>
                  </a:lnTo>
                  <a:lnTo>
                    <a:pt x="147" y="288"/>
                  </a:lnTo>
                  <a:lnTo>
                    <a:pt x="0" y="288"/>
                  </a:lnTo>
                </a:path>
              </a:pathLst>
            </a:custGeom>
            <a:solidFill>
              <a:schemeClr val="bg2">
                <a:lumMod val="90000"/>
              </a:schemeClr>
            </a:solidFill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77">
              <a:extLst>
                <a:ext uri="{FF2B5EF4-FFF2-40B4-BE49-F238E27FC236}">
                  <a16:creationId xmlns:a16="http://schemas.microsoft.com/office/drawing/2014/main" id="{7DE51259-C4B8-47A9-9BB3-29316553A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013200" y="5047443"/>
              <a:ext cx="304800" cy="458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7" y="0"/>
                </a:cxn>
                <a:cxn ang="0">
                  <a:pos x="147" y="288"/>
                </a:cxn>
                <a:cxn ang="0">
                  <a:pos x="0" y="288"/>
                </a:cxn>
              </a:cxnLst>
              <a:rect l="0" t="0" r="r" b="b"/>
              <a:pathLst>
                <a:path w="148" h="289">
                  <a:moveTo>
                    <a:pt x="0" y="0"/>
                  </a:moveTo>
                  <a:lnTo>
                    <a:pt x="147" y="0"/>
                  </a:lnTo>
                  <a:lnTo>
                    <a:pt x="147" y="288"/>
                  </a:lnTo>
                  <a:lnTo>
                    <a:pt x="0" y="288"/>
                  </a:lnTo>
                </a:path>
              </a:pathLst>
            </a:custGeom>
            <a:solidFill>
              <a:schemeClr val="bg2">
                <a:lumMod val="90000"/>
              </a:schemeClr>
            </a:solidFill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3">
              <a:extLst>
                <a:ext uri="{FF2B5EF4-FFF2-40B4-BE49-F238E27FC236}">
                  <a16:creationId xmlns:a16="http://schemas.microsoft.com/office/drawing/2014/main" id="{12C862BD-641C-443B-B493-39CD08FB8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000" y="2846375"/>
              <a:ext cx="234950" cy="458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7" y="0"/>
                </a:cxn>
                <a:cxn ang="0">
                  <a:pos x="147" y="288"/>
                </a:cxn>
                <a:cxn ang="0">
                  <a:pos x="0" y="288"/>
                </a:cxn>
              </a:cxnLst>
              <a:rect l="0" t="0" r="r" b="b"/>
              <a:pathLst>
                <a:path w="148" h="289">
                  <a:moveTo>
                    <a:pt x="0" y="0"/>
                  </a:moveTo>
                  <a:lnTo>
                    <a:pt x="147" y="0"/>
                  </a:lnTo>
                  <a:lnTo>
                    <a:pt x="147" y="288"/>
                  </a:lnTo>
                  <a:lnTo>
                    <a:pt x="0" y="288"/>
                  </a:lnTo>
                </a:path>
              </a:pathLst>
            </a:custGeom>
            <a:solidFill>
              <a:schemeClr val="bg2">
                <a:lumMod val="90000"/>
              </a:schemeClr>
            </a:solidFill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8">
              <a:extLst>
                <a:ext uri="{FF2B5EF4-FFF2-40B4-BE49-F238E27FC236}">
                  <a16:creationId xmlns:a16="http://schemas.microsoft.com/office/drawing/2014/main" id="{DD13B6E1-4A88-4C70-8EBC-792896E33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000" y="5056179"/>
              <a:ext cx="234950" cy="458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7" y="0"/>
                </a:cxn>
                <a:cxn ang="0">
                  <a:pos x="147" y="288"/>
                </a:cxn>
                <a:cxn ang="0">
                  <a:pos x="0" y="288"/>
                </a:cxn>
              </a:cxnLst>
              <a:rect l="0" t="0" r="r" b="b"/>
              <a:pathLst>
                <a:path w="148" h="289">
                  <a:moveTo>
                    <a:pt x="0" y="0"/>
                  </a:moveTo>
                  <a:lnTo>
                    <a:pt x="147" y="0"/>
                  </a:lnTo>
                  <a:lnTo>
                    <a:pt x="147" y="288"/>
                  </a:lnTo>
                  <a:lnTo>
                    <a:pt x="0" y="288"/>
                  </a:lnTo>
                </a:path>
              </a:pathLst>
            </a:custGeom>
            <a:solidFill>
              <a:schemeClr val="bg2">
                <a:lumMod val="90000"/>
              </a:schemeClr>
            </a:solidFill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1" name="Rectangle 12">
              <a:extLst>
                <a:ext uri="{FF2B5EF4-FFF2-40B4-BE49-F238E27FC236}">
                  <a16:creationId xmlns:a16="http://schemas.microsoft.com/office/drawing/2014/main" id="{6B18B354-79B4-487B-B4ED-2CA0E839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7800" y="5056175"/>
              <a:ext cx="635000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prstClr val="black"/>
                  </a:solidFill>
                  <a:latin typeface="Times New Roman" pitchFamily="18" charset="0"/>
                </a:rPr>
                <a:t>Mem</a:t>
              </a:r>
            </a:p>
          </p:txBody>
        </p:sp>
        <p:sp>
          <p:nvSpPr>
            <p:cNvPr id="232" name="Rectangle 14">
              <a:extLst>
                <a:ext uri="{FF2B5EF4-FFF2-40B4-BE49-F238E27FC236}">
                  <a16:creationId xmlns:a16="http://schemas.microsoft.com/office/drawing/2014/main" id="{FD9919A1-500D-4999-BE2A-272F29C1F8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847839" y="4142540"/>
              <a:ext cx="327660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i="1" dirty="0">
                  <a:solidFill>
                    <a:prstClr val="black"/>
                  </a:solidFill>
                </a:rPr>
                <a:t>Instruction Order</a:t>
              </a:r>
            </a:p>
          </p:txBody>
        </p:sp>
        <p:sp>
          <p:nvSpPr>
            <p:cNvPr id="233" name="Line 15">
              <a:extLst>
                <a:ext uri="{FF2B5EF4-FFF2-40B4-BE49-F238E27FC236}">
                  <a16:creationId xmlns:a16="http://schemas.microsoft.com/office/drawing/2014/main" id="{2E27D16E-3428-469E-B292-A8A10EEC1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8078" y="2840024"/>
              <a:ext cx="0" cy="2819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4" name="Line 16">
              <a:extLst>
                <a:ext uri="{FF2B5EF4-FFF2-40B4-BE49-F238E27FC236}">
                  <a16:creationId xmlns:a16="http://schemas.microsoft.com/office/drawing/2014/main" id="{EC0A0F83-3382-4F30-8819-9D691B788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2305037"/>
              <a:ext cx="63373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5" name="Rectangle 17">
              <a:extLst>
                <a:ext uri="{FF2B5EF4-FFF2-40B4-BE49-F238E27FC236}">
                  <a16:creationId xmlns:a16="http://schemas.microsoft.com/office/drawing/2014/main" id="{0DA94735-720B-48A7-A0E9-15D6F8682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924037"/>
              <a:ext cx="21272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i="1">
                  <a:solidFill>
                    <a:prstClr val="black"/>
                  </a:solidFill>
                </a:rPr>
                <a:t>Time (clock cycles)</a:t>
              </a:r>
            </a:p>
          </p:txBody>
        </p:sp>
        <p:sp>
          <p:nvSpPr>
            <p:cNvPr id="236" name="Rectangle 18">
              <a:extLst>
                <a:ext uri="{FF2B5EF4-FFF2-40B4-BE49-F238E27FC236}">
                  <a16:creationId xmlns:a16="http://schemas.microsoft.com/office/drawing/2014/main" id="{7D327920-2E48-4275-AC68-594B3A929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178" y="2930512"/>
              <a:ext cx="73417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Load</a:t>
              </a:r>
            </a:p>
          </p:txBody>
        </p:sp>
        <p:sp>
          <p:nvSpPr>
            <p:cNvPr id="237" name="Rectangle 19">
              <a:extLst>
                <a:ext uri="{FF2B5EF4-FFF2-40B4-BE49-F238E27FC236}">
                  <a16:creationId xmlns:a16="http://schemas.microsoft.com/office/drawing/2014/main" id="{D2C62450-13D1-4200-A4B9-CD5F1676E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778" y="3590912"/>
              <a:ext cx="872035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Inst1</a:t>
              </a:r>
            </a:p>
          </p:txBody>
        </p:sp>
        <p:sp>
          <p:nvSpPr>
            <p:cNvPr id="238" name="Rectangle 20">
              <a:extLst>
                <a:ext uri="{FF2B5EF4-FFF2-40B4-BE49-F238E27FC236}">
                  <a16:creationId xmlns:a16="http://schemas.microsoft.com/office/drawing/2014/main" id="{8AF3253A-8F98-42C6-B51D-DE6E374D2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078" y="4327512"/>
              <a:ext cx="872035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Inst2</a:t>
              </a:r>
            </a:p>
          </p:txBody>
        </p:sp>
        <p:sp>
          <p:nvSpPr>
            <p:cNvPr id="239" name="Rectangle 21">
              <a:extLst>
                <a:ext uri="{FF2B5EF4-FFF2-40B4-BE49-F238E27FC236}">
                  <a16:creationId xmlns:a16="http://schemas.microsoft.com/office/drawing/2014/main" id="{A4E58041-5D19-47EF-9A2D-18B475B69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653" y="5010137"/>
              <a:ext cx="872035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Inst3</a:t>
              </a:r>
            </a:p>
          </p:txBody>
        </p:sp>
        <p:grpSp>
          <p:nvGrpSpPr>
            <p:cNvPr id="240" name="Group 196">
              <a:extLst>
                <a:ext uri="{FF2B5EF4-FFF2-40B4-BE49-F238E27FC236}">
                  <a16:creationId xmlns:a16="http://schemas.microsoft.com/office/drawing/2014/main" id="{EE17B982-933E-4A3F-89F4-977A9D58B57D}"/>
                </a:ext>
              </a:extLst>
            </p:cNvPr>
            <p:cNvGrpSpPr/>
            <p:nvPr/>
          </p:nvGrpSpPr>
          <p:grpSpPr>
            <a:xfrm>
              <a:off x="2590800" y="2381237"/>
              <a:ext cx="4800600" cy="3657600"/>
              <a:chOff x="2743200" y="1905000"/>
              <a:chExt cx="4800600" cy="4495800"/>
            </a:xfrm>
          </p:grpSpPr>
          <p:sp>
            <p:nvSpPr>
              <p:cNvPr id="241" name="Line 23">
                <a:extLst>
                  <a:ext uri="{FF2B5EF4-FFF2-40B4-BE49-F238E27FC236}">
                    <a16:creationId xmlns:a16="http://schemas.microsoft.com/office/drawing/2014/main" id="{91625590-EBDB-46BA-93CA-E8B5947A3D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32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Line 24">
                <a:extLst>
                  <a:ext uri="{FF2B5EF4-FFF2-40B4-BE49-F238E27FC236}">
                    <a16:creationId xmlns:a16="http://schemas.microsoft.com/office/drawing/2014/main" id="{2FDFB877-CC60-4FA0-BEC0-FB7E96823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90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Line 25">
                <a:extLst>
                  <a:ext uri="{FF2B5EF4-FFF2-40B4-BE49-F238E27FC236}">
                    <a16:creationId xmlns:a16="http://schemas.microsoft.com/office/drawing/2014/main" id="{FBE0E087-02C0-42FF-8713-31C52D91D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Line 26">
                <a:extLst>
                  <a:ext uri="{FF2B5EF4-FFF2-40B4-BE49-F238E27FC236}">
                    <a16:creationId xmlns:a16="http://schemas.microsoft.com/office/drawing/2014/main" id="{328A9E7E-DCE4-4C44-87CE-0933EB15D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6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Line 27">
                <a:extLst>
                  <a:ext uri="{FF2B5EF4-FFF2-40B4-BE49-F238E27FC236}">
                    <a16:creationId xmlns:a16="http://schemas.microsoft.com/office/drawing/2014/main" id="{B3E6A53F-102A-4FF2-95B0-75E9A659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864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Line 28">
                <a:extLst>
                  <a:ext uri="{FF2B5EF4-FFF2-40B4-BE49-F238E27FC236}">
                    <a16:creationId xmlns:a16="http://schemas.microsoft.com/office/drawing/2014/main" id="{064F4B38-65EB-4904-BA92-F8CCE5EE4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722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Line 29">
                <a:extLst>
                  <a:ext uri="{FF2B5EF4-FFF2-40B4-BE49-F238E27FC236}">
                    <a16:creationId xmlns:a16="http://schemas.microsoft.com/office/drawing/2014/main" id="{BF34AC94-2839-4DF4-8A6B-BB3C27E53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580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Line 30">
                <a:extLst>
                  <a:ext uri="{FF2B5EF4-FFF2-40B4-BE49-F238E27FC236}">
                    <a16:creationId xmlns:a16="http://schemas.microsoft.com/office/drawing/2014/main" id="{7A6CDE9E-168C-43B2-8383-ECC3517871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9" name="Group 31">
              <a:extLst>
                <a:ext uri="{FF2B5EF4-FFF2-40B4-BE49-F238E27FC236}">
                  <a16:creationId xmlns:a16="http://schemas.microsoft.com/office/drawing/2014/main" id="{34AC2D65-F14F-47A7-B252-3496D58DB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9643" y="2762237"/>
              <a:ext cx="357188" cy="763588"/>
              <a:chOff x="2269" y="1152"/>
              <a:chExt cx="225" cy="481"/>
            </a:xfrm>
          </p:grpSpPr>
          <p:sp>
            <p:nvSpPr>
              <p:cNvPr id="250" name="Freeform 32">
                <a:extLst>
                  <a:ext uri="{FF2B5EF4-FFF2-40B4-BE49-F238E27FC236}">
                    <a16:creationId xmlns:a16="http://schemas.microsoft.com/office/drawing/2014/main" id="{106E1560-3FCC-4ADE-A48B-FD06E6160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" y="1152"/>
                <a:ext cx="213" cy="481"/>
              </a:xfrm>
              <a:custGeom>
                <a:avLst/>
                <a:gdLst/>
                <a:ahLst/>
                <a:cxnLst>
                  <a:cxn ang="0">
                    <a:pos x="0" y="320"/>
                  </a:cxn>
                  <a:cxn ang="0">
                    <a:pos x="71" y="240"/>
                  </a:cxn>
                  <a:cxn ang="0">
                    <a:pos x="0" y="160"/>
                  </a:cxn>
                  <a:cxn ang="0">
                    <a:pos x="0" y="0"/>
                  </a:cxn>
                  <a:cxn ang="0">
                    <a:pos x="212" y="160"/>
                  </a:cxn>
                  <a:cxn ang="0">
                    <a:pos x="212" y="320"/>
                  </a:cxn>
                  <a:cxn ang="0">
                    <a:pos x="0" y="480"/>
                  </a:cxn>
                  <a:cxn ang="0">
                    <a:pos x="0" y="320"/>
                  </a:cxn>
                </a:cxnLst>
                <a:rect l="0" t="0" r="r" b="b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Rectangle 33">
                <a:extLst>
                  <a:ext uri="{FF2B5EF4-FFF2-40B4-BE49-F238E27FC236}">
                    <a16:creationId xmlns:a16="http://schemas.microsoft.com/office/drawing/2014/main" id="{C03BE4B6-9160-4208-8754-E96D2E916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95" y="1274"/>
                <a:ext cx="386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dirty="0">
                    <a:solidFill>
                      <a:prstClr val="black"/>
                    </a:solidFill>
                    <a:latin typeface="Times New Roman" pitchFamily="18" charset="0"/>
                  </a:rPr>
                  <a:t>ALU</a:t>
                </a:r>
              </a:p>
            </p:txBody>
          </p:sp>
        </p:grpSp>
        <p:grpSp>
          <p:nvGrpSpPr>
            <p:cNvPr id="252" name="Group 34">
              <a:extLst>
                <a:ext uri="{FF2B5EF4-FFF2-40B4-BE49-F238E27FC236}">
                  <a16:creationId xmlns:a16="http://schemas.microsoft.com/office/drawing/2014/main" id="{B5B083F2-5885-4A68-A498-6AB8EB7FD0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4213" y="2914637"/>
              <a:ext cx="635000" cy="458788"/>
              <a:chOff x="1327" y="1248"/>
              <a:chExt cx="400" cy="289"/>
            </a:xfrm>
          </p:grpSpPr>
          <p:sp>
            <p:nvSpPr>
              <p:cNvPr id="253" name="Rectangle 35">
                <a:extLst>
                  <a:ext uri="{FF2B5EF4-FFF2-40B4-BE49-F238E27FC236}">
                    <a16:creationId xmlns:a16="http://schemas.microsoft.com/office/drawing/2014/main" id="{33BCEAEF-82EA-451B-8713-ADACD16FD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" y="1253"/>
                <a:ext cx="400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>
                    <a:solidFill>
                      <a:prstClr val="black"/>
                    </a:solidFill>
                    <a:latin typeface="Times New Roman" pitchFamily="18" charset="0"/>
                  </a:rPr>
                  <a:t>Mem</a:t>
                </a:r>
              </a:p>
            </p:txBody>
          </p:sp>
          <p:grpSp>
            <p:nvGrpSpPr>
              <p:cNvPr id="254" name="Group 36">
                <a:extLst>
                  <a:ext uri="{FF2B5EF4-FFF2-40B4-BE49-F238E27FC236}">
                    <a16:creationId xmlns:a16="http://schemas.microsoft.com/office/drawing/2014/main" id="{C97047AF-ED8B-4067-9C0F-A5A87B3B3A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3" y="1248"/>
                <a:ext cx="340" cy="289"/>
                <a:chOff x="1343" y="1248"/>
                <a:chExt cx="340" cy="289"/>
              </a:xfrm>
            </p:grpSpPr>
            <p:sp>
              <p:nvSpPr>
                <p:cNvPr id="255" name="Freeform 37">
                  <a:extLst>
                    <a:ext uri="{FF2B5EF4-FFF2-40B4-BE49-F238E27FC236}">
                      <a16:creationId xmlns:a16="http://schemas.microsoft.com/office/drawing/2014/main" id="{94FE9428-904F-48D0-93B5-43C7B97792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3" y="1248"/>
                  <a:ext cx="170" cy="289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69" y="288"/>
                    </a:cxn>
                  </a:cxnLst>
                  <a:rect l="0" t="0" r="r" b="b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6" name="Freeform 38">
                  <a:extLst>
                    <a:ext uri="{FF2B5EF4-FFF2-40B4-BE49-F238E27FC236}">
                      <a16:creationId xmlns:a16="http://schemas.microsoft.com/office/drawing/2014/main" id="{5CACA128-52FE-4CDE-824C-4F3734904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2" y="1248"/>
                  <a:ext cx="171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0" y="0"/>
                    </a:cxn>
                    <a:cxn ang="0">
                      <a:pos x="170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257" name="Rectangle 39">
              <a:extLst>
                <a:ext uri="{FF2B5EF4-FFF2-40B4-BE49-F238E27FC236}">
                  <a16:creationId xmlns:a16="http://schemas.microsoft.com/office/drawing/2014/main" id="{143317D7-613D-43FB-8041-9542E7941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4463" y="2930512"/>
              <a:ext cx="522287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prstClr val="black"/>
                  </a:solidFill>
                  <a:latin typeface="Times New Roman" pitchFamily="18" charset="0"/>
                </a:rPr>
                <a:t>Reg</a:t>
              </a:r>
            </a:p>
          </p:txBody>
        </p:sp>
        <p:grpSp>
          <p:nvGrpSpPr>
            <p:cNvPr id="258" name="Group 40">
              <a:extLst>
                <a:ext uri="{FF2B5EF4-FFF2-40B4-BE49-F238E27FC236}">
                  <a16:creationId xmlns:a16="http://schemas.microsoft.com/office/drawing/2014/main" id="{D803E2F8-8ECC-428B-96C9-6CB7127575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9863" y="2914637"/>
              <a:ext cx="469900" cy="458788"/>
              <a:chOff x="1803" y="1248"/>
              <a:chExt cx="296" cy="289"/>
            </a:xfrm>
          </p:grpSpPr>
          <p:sp>
            <p:nvSpPr>
              <p:cNvPr id="259" name="Freeform 41">
                <a:extLst>
                  <a:ext uri="{FF2B5EF4-FFF2-40B4-BE49-F238E27FC236}">
                    <a16:creationId xmlns:a16="http://schemas.microsoft.com/office/drawing/2014/main" id="{39CE5BBC-32FC-40E7-BD11-D5B298814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1248"/>
                <a:ext cx="149" cy="289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48" y="288"/>
                  </a:cxn>
                </a:cxnLst>
                <a:rect l="0" t="0" r="r" b="b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42">
                <a:extLst>
                  <a:ext uri="{FF2B5EF4-FFF2-40B4-BE49-F238E27FC236}">
                    <a16:creationId xmlns:a16="http://schemas.microsoft.com/office/drawing/2014/main" id="{34B7FD90-8309-40F4-8045-CE43F3BCC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" y="1248"/>
                <a:ext cx="148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7" y="0"/>
                  </a:cxn>
                  <a:cxn ang="0">
                    <a:pos x="147" y="288"/>
                  </a:cxn>
                  <a:cxn ang="0">
                    <a:pos x="0" y="288"/>
                  </a:cxn>
                </a:cxnLst>
                <a:rect l="0" t="0" r="r" b="b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1" name="Line 43">
              <a:extLst>
                <a:ext uri="{FF2B5EF4-FFF2-40B4-BE49-F238E27FC236}">
                  <a16:creationId xmlns:a16="http://schemas.microsoft.com/office/drawing/2014/main" id="{4E28B0B7-C20B-4080-8169-381B2772F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3143237"/>
              <a:ext cx="177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44">
              <a:extLst>
                <a:ext uri="{FF2B5EF4-FFF2-40B4-BE49-F238E27FC236}">
                  <a16:creationId xmlns:a16="http://schemas.microsoft.com/office/drawing/2014/main" id="{5E6A0CA4-F93F-4E38-BA84-72E3D18D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725" y="2990837"/>
              <a:ext cx="76200" cy="153988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0" y="0"/>
                </a:cxn>
                <a:cxn ang="0">
                  <a:pos x="47" y="0"/>
                </a:cxn>
                <a:cxn ang="0">
                  <a:pos x="47" y="0"/>
                </a:cxn>
              </a:cxnLst>
              <a:rect l="0" t="0" r="r" b="b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3" name="Line 45">
              <a:extLst>
                <a:ext uri="{FF2B5EF4-FFF2-40B4-BE49-F238E27FC236}">
                  <a16:creationId xmlns:a16="http://schemas.microsoft.com/office/drawing/2014/main" id="{296B3E77-0609-4F64-AC0B-ED55F30BAA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2990837"/>
              <a:ext cx="2746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4" name="Rectangle 46">
              <a:extLst>
                <a:ext uri="{FF2B5EF4-FFF2-40B4-BE49-F238E27FC236}">
                  <a16:creationId xmlns:a16="http://schemas.microsoft.com/office/drawing/2014/main" id="{859A53D7-B45A-4CA0-93B9-DA8EA37D3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0975" y="2925750"/>
              <a:ext cx="633413" cy="3333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dirty="0">
                  <a:solidFill>
                    <a:prstClr val="black"/>
                  </a:solidFill>
                  <a:latin typeface="Times New Roman" pitchFamily="18" charset="0"/>
                </a:rPr>
                <a:t>Mem</a:t>
              </a:r>
            </a:p>
          </p:txBody>
        </p:sp>
        <p:sp>
          <p:nvSpPr>
            <p:cNvPr id="265" name="Rectangle 47">
              <a:extLst>
                <a:ext uri="{FF2B5EF4-FFF2-40B4-BE49-F238E27FC236}">
                  <a16:creationId xmlns:a16="http://schemas.microsoft.com/office/drawing/2014/main" id="{FA674329-D1FD-4325-ADDF-FBF6E62FF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2922575"/>
              <a:ext cx="522288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prstClr val="black"/>
                  </a:solidFill>
                  <a:latin typeface="Times New Roman" pitchFamily="18" charset="0"/>
                </a:rPr>
                <a:t>Reg</a:t>
              </a:r>
            </a:p>
          </p:txBody>
        </p:sp>
        <p:grpSp>
          <p:nvGrpSpPr>
            <p:cNvPr id="266" name="Group 48">
              <a:extLst>
                <a:ext uri="{FF2B5EF4-FFF2-40B4-BE49-F238E27FC236}">
                  <a16:creationId xmlns:a16="http://schemas.microsoft.com/office/drawing/2014/main" id="{0C6B634B-4B7E-4C58-9F27-452726004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2914637"/>
              <a:ext cx="450850" cy="458788"/>
              <a:chOff x="3120" y="1248"/>
              <a:chExt cx="284" cy="289"/>
            </a:xfrm>
          </p:grpSpPr>
          <p:sp>
            <p:nvSpPr>
              <p:cNvPr id="267" name="Freeform 49">
                <a:extLst>
                  <a:ext uri="{FF2B5EF4-FFF2-40B4-BE49-F238E27FC236}">
                    <a16:creationId xmlns:a16="http://schemas.microsoft.com/office/drawing/2014/main" id="{6B444498-76A5-4434-A278-79DB06EFD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0" y="1248"/>
                <a:ext cx="142" cy="289"/>
              </a:xfrm>
              <a:custGeom>
                <a:avLst/>
                <a:gdLst/>
                <a:ahLst/>
                <a:cxnLst>
                  <a:cxn ang="0">
                    <a:pos x="141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41" y="288"/>
                  </a:cxn>
                </a:cxnLst>
                <a:rect l="0" t="0" r="r" b="b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50">
                <a:extLst>
                  <a:ext uri="{FF2B5EF4-FFF2-40B4-BE49-F238E27FC236}">
                    <a16:creationId xmlns:a16="http://schemas.microsoft.com/office/drawing/2014/main" id="{29B5E5B6-687F-476E-84E1-9F061C2DC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1" y="1248"/>
                <a:ext cx="143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2" y="0"/>
                  </a:cxn>
                  <a:cxn ang="0">
                    <a:pos x="142" y="288"/>
                  </a:cxn>
                  <a:cxn ang="0">
                    <a:pos x="0" y="288"/>
                  </a:cxn>
                </a:cxnLst>
                <a:rect l="0" t="0" r="r" b="b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9" name="Line 51">
              <a:extLst>
                <a:ext uri="{FF2B5EF4-FFF2-40B4-BE49-F238E27FC236}">
                  <a16:creationId xmlns:a16="http://schemas.microsoft.com/office/drawing/2014/main" id="{0225B6D2-35E6-47F8-A315-C27884BEB0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4538" y="3143237"/>
              <a:ext cx="2460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0" name="Line 52">
              <a:extLst>
                <a:ext uri="{FF2B5EF4-FFF2-40B4-BE49-F238E27FC236}">
                  <a16:creationId xmlns:a16="http://schemas.microsoft.com/office/drawing/2014/main" id="{E6CEFC10-7147-416E-841C-E72EB982C3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6188" y="3143237"/>
              <a:ext cx="2714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1" name="Line 54">
              <a:extLst>
                <a:ext uri="{FF2B5EF4-FFF2-40B4-BE49-F238E27FC236}">
                  <a16:creationId xmlns:a16="http://schemas.microsoft.com/office/drawing/2014/main" id="{D512DE92-B102-4BEC-9946-237D8E5B8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3295637"/>
              <a:ext cx="2746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72" name="Group 56">
              <a:extLst>
                <a:ext uri="{FF2B5EF4-FFF2-40B4-BE49-F238E27FC236}">
                  <a16:creationId xmlns:a16="http://schemas.microsoft.com/office/drawing/2014/main" id="{34322AC9-5087-470A-BD2B-04DAD7702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2075" y="3473437"/>
              <a:ext cx="3330575" cy="763588"/>
              <a:chOff x="1754" y="1600"/>
              <a:chExt cx="2098" cy="481"/>
            </a:xfrm>
          </p:grpSpPr>
          <p:grpSp>
            <p:nvGrpSpPr>
              <p:cNvPr id="273" name="Group 57">
                <a:extLst>
                  <a:ext uri="{FF2B5EF4-FFF2-40B4-BE49-F238E27FC236}">
                    <a16:creationId xmlns:a16="http://schemas.microsoft.com/office/drawing/2014/main" id="{DB98E47A-0319-45BB-86DD-60760BBC29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96" y="1600"/>
                <a:ext cx="227" cy="481"/>
                <a:chOff x="2696" y="1600"/>
                <a:chExt cx="227" cy="481"/>
              </a:xfrm>
            </p:grpSpPr>
            <p:sp>
              <p:nvSpPr>
                <p:cNvPr id="297" name="Freeform 58">
                  <a:extLst>
                    <a:ext uri="{FF2B5EF4-FFF2-40B4-BE49-F238E27FC236}">
                      <a16:creationId xmlns:a16="http://schemas.microsoft.com/office/drawing/2014/main" id="{2BF6A6C5-5442-4E42-AC87-3C83953FD9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6" y="1600"/>
                  <a:ext cx="213" cy="481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71" y="240"/>
                    </a:cxn>
                    <a:cxn ang="0">
                      <a:pos x="0" y="160"/>
                    </a:cxn>
                    <a:cxn ang="0">
                      <a:pos x="0" y="0"/>
                    </a:cxn>
                    <a:cxn ang="0">
                      <a:pos x="212" y="160"/>
                    </a:cxn>
                    <a:cxn ang="0">
                      <a:pos x="212" y="320"/>
                    </a:cxn>
                    <a:cxn ang="0">
                      <a:pos x="0" y="480"/>
                    </a:cxn>
                    <a:cxn ang="0">
                      <a:pos x="0" y="320"/>
                    </a:cxn>
                  </a:cxnLst>
                  <a:rect l="0" t="0" r="r" b="b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8" name="Rectangle 59">
                  <a:extLst>
                    <a:ext uri="{FF2B5EF4-FFF2-40B4-BE49-F238E27FC236}">
                      <a16:creationId xmlns:a16="http://schemas.microsoft.com/office/drawing/2014/main" id="{5974EBC5-253A-4642-91C0-731911A386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2624" y="1722"/>
                  <a:ext cx="386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dirty="0">
                      <a:solidFill>
                        <a:prstClr val="black"/>
                      </a:solidFill>
                      <a:latin typeface="Times New Roman" pitchFamily="18" charset="0"/>
                    </a:rPr>
                    <a:t>ALU</a:t>
                  </a:r>
                </a:p>
              </p:txBody>
            </p:sp>
          </p:grpSp>
          <p:grpSp>
            <p:nvGrpSpPr>
              <p:cNvPr id="274" name="Group 60">
                <a:extLst>
                  <a:ext uri="{FF2B5EF4-FFF2-40B4-BE49-F238E27FC236}">
                    <a16:creationId xmlns:a16="http://schemas.microsoft.com/office/drawing/2014/main" id="{387D743E-AE44-4289-9FD6-6F96243E27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4" y="1696"/>
                <a:ext cx="400" cy="289"/>
                <a:chOff x="1754" y="1696"/>
                <a:chExt cx="400" cy="289"/>
              </a:xfrm>
            </p:grpSpPr>
            <p:sp>
              <p:nvSpPr>
                <p:cNvPr id="293" name="Rectangle 61">
                  <a:extLst>
                    <a:ext uri="{FF2B5EF4-FFF2-40B4-BE49-F238E27FC236}">
                      <a16:creationId xmlns:a16="http://schemas.microsoft.com/office/drawing/2014/main" id="{B243A9A9-65DF-44EC-B2A1-2651C4C49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4" y="1701"/>
                  <a:ext cx="400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>
                      <a:solidFill>
                        <a:prstClr val="black"/>
                      </a:solidFill>
                      <a:latin typeface="Times New Roman" pitchFamily="18" charset="0"/>
                    </a:rPr>
                    <a:t>Mem</a:t>
                  </a:r>
                </a:p>
              </p:txBody>
            </p:sp>
            <p:grpSp>
              <p:nvGrpSpPr>
                <p:cNvPr id="294" name="Group 62">
                  <a:extLst>
                    <a:ext uri="{FF2B5EF4-FFF2-40B4-BE49-F238E27FC236}">
                      <a16:creationId xmlns:a16="http://schemas.microsoft.com/office/drawing/2014/main" id="{49890879-CFBD-4337-91C7-DA09C91F75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70" y="1696"/>
                  <a:ext cx="340" cy="289"/>
                  <a:chOff x="1770" y="1696"/>
                  <a:chExt cx="340" cy="289"/>
                </a:xfrm>
              </p:grpSpPr>
              <p:sp>
                <p:nvSpPr>
                  <p:cNvPr id="295" name="Freeform 63">
                    <a:extLst>
                      <a:ext uri="{FF2B5EF4-FFF2-40B4-BE49-F238E27FC236}">
                        <a16:creationId xmlns:a16="http://schemas.microsoft.com/office/drawing/2014/main" id="{EF2B111C-3A47-4B1B-A75D-44F8D7A84B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0" y="1696"/>
                    <a:ext cx="170" cy="289"/>
                  </a:xfrm>
                  <a:custGeom>
                    <a:avLst/>
                    <a:gdLst/>
                    <a:ahLst/>
                    <a:cxnLst>
                      <a:cxn ang="0">
                        <a:pos x="169" y="0"/>
                      </a:cxn>
                      <a:cxn ang="0">
                        <a:pos x="0" y="0"/>
                      </a:cxn>
                      <a:cxn ang="0">
                        <a:pos x="0" y="288"/>
                      </a:cxn>
                      <a:cxn ang="0">
                        <a:pos x="169" y="288"/>
                      </a:cxn>
                    </a:cxnLst>
                    <a:rect l="0" t="0" r="r" b="b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6" name="Freeform 64">
                    <a:extLst>
                      <a:ext uri="{FF2B5EF4-FFF2-40B4-BE49-F238E27FC236}">
                        <a16:creationId xmlns:a16="http://schemas.microsoft.com/office/drawing/2014/main" id="{65FA7479-4C46-485E-975A-78CF2137C9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9" y="1696"/>
                    <a:ext cx="171" cy="289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70" y="0"/>
                      </a:cxn>
                      <a:cxn ang="0">
                        <a:pos x="170" y="288"/>
                      </a:cxn>
                      <a:cxn ang="0">
                        <a:pos x="0" y="288"/>
                      </a:cxn>
                    </a:cxnLst>
                    <a:rect l="0" t="0" r="r" b="b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275" name="Rectangle 65">
                <a:extLst>
                  <a:ext uri="{FF2B5EF4-FFF2-40B4-BE49-F238E27FC236}">
                    <a16:creationId xmlns:a16="http://schemas.microsoft.com/office/drawing/2014/main" id="{168A4823-4AC5-4AF6-A13A-3A7220E1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4" y="1706"/>
                <a:ext cx="329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>
                    <a:solidFill>
                      <a:prstClr val="black"/>
                    </a:solidFill>
                    <a:latin typeface="Times New Roman" pitchFamily="18" charset="0"/>
                  </a:rPr>
                  <a:t>Reg</a:t>
                </a:r>
              </a:p>
            </p:txBody>
          </p:sp>
          <p:grpSp>
            <p:nvGrpSpPr>
              <p:cNvPr id="276" name="Group 66">
                <a:extLst>
                  <a:ext uri="{FF2B5EF4-FFF2-40B4-BE49-F238E27FC236}">
                    <a16:creationId xmlns:a16="http://schemas.microsoft.com/office/drawing/2014/main" id="{E29A1544-FF4B-4F5B-B376-CB95AE64A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0" y="1696"/>
                <a:ext cx="296" cy="289"/>
                <a:chOff x="2230" y="1696"/>
                <a:chExt cx="296" cy="289"/>
              </a:xfrm>
            </p:grpSpPr>
            <p:sp>
              <p:nvSpPr>
                <p:cNvPr id="291" name="Freeform 67">
                  <a:extLst>
                    <a:ext uri="{FF2B5EF4-FFF2-40B4-BE49-F238E27FC236}">
                      <a16:creationId xmlns:a16="http://schemas.microsoft.com/office/drawing/2014/main" id="{EAD1152B-A88A-4616-9CFB-0C15D6F6AD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0" y="1696"/>
                  <a:ext cx="149" cy="289"/>
                </a:xfrm>
                <a:custGeom>
                  <a:avLst/>
                  <a:gdLst/>
                  <a:ahLst/>
                  <a:cxnLst>
                    <a:cxn ang="0">
                      <a:pos x="148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48" y="288"/>
                    </a:cxn>
                  </a:cxnLst>
                  <a:rect l="0" t="0" r="r" b="b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2" name="Freeform 68">
                  <a:extLst>
                    <a:ext uri="{FF2B5EF4-FFF2-40B4-BE49-F238E27FC236}">
                      <a16:creationId xmlns:a16="http://schemas.microsoft.com/office/drawing/2014/main" id="{60DE5C68-0BC4-4981-9062-C2D893CAA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8" y="1696"/>
                  <a:ext cx="148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7" y="0"/>
                    </a:cxn>
                    <a:cxn ang="0">
                      <a:pos x="147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77" name="Line 69">
                <a:extLst>
                  <a:ext uri="{FF2B5EF4-FFF2-40B4-BE49-F238E27FC236}">
                    <a16:creationId xmlns:a16="http://schemas.microsoft.com/office/drawing/2014/main" id="{20C6ABAB-EF95-4107-A754-7D69A3B4C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7" y="1840"/>
                <a:ext cx="11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:a16="http://schemas.microsoft.com/office/drawing/2014/main" id="{940CCFEA-9068-4BF3-8884-F6049D5B9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7" y="1744"/>
                <a:ext cx="48" cy="97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0" y="0"/>
                  </a:cxn>
                  <a:cxn ang="0">
                    <a:pos x="47" y="0"/>
                  </a:cxn>
                  <a:cxn ang="0">
                    <a:pos x="47" y="0"/>
                  </a:cxn>
                </a:cxnLst>
                <a:rect l="0" t="0" r="r" b="b"/>
                <a:pathLst>
                  <a:path w="48" h="97">
                    <a:moveTo>
                      <a:pt x="0" y="96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Line 71">
                <a:extLst>
                  <a:ext uri="{FF2B5EF4-FFF2-40B4-BE49-F238E27FC236}">
                    <a16:creationId xmlns:a16="http://schemas.microsoft.com/office/drawing/2014/main" id="{0AB8270D-C94D-403E-9D6E-0EDEE138BB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3" y="1744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Rectangle 72">
                <a:extLst>
                  <a:ext uri="{FF2B5EF4-FFF2-40B4-BE49-F238E27FC236}">
                    <a16:creationId xmlns:a16="http://schemas.microsoft.com/office/drawing/2014/main" id="{F2EEEAD7-2FFD-4128-B2E3-9A8615811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1701"/>
                <a:ext cx="400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>
                    <a:solidFill>
                      <a:prstClr val="black"/>
                    </a:solidFill>
                    <a:latin typeface="Times New Roman" pitchFamily="18" charset="0"/>
                  </a:rPr>
                  <a:t>Mem</a:t>
                </a:r>
              </a:p>
            </p:txBody>
          </p:sp>
          <p:grpSp>
            <p:nvGrpSpPr>
              <p:cNvPr id="281" name="Group 73">
                <a:extLst>
                  <a:ext uri="{FF2B5EF4-FFF2-40B4-BE49-F238E27FC236}">
                    <a16:creationId xmlns:a16="http://schemas.microsoft.com/office/drawing/2014/main" id="{B39FB3AD-01B8-4971-82D2-C596FEAE72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9" y="1696"/>
                <a:ext cx="325" cy="289"/>
                <a:chOff x="3079" y="1696"/>
                <a:chExt cx="325" cy="289"/>
              </a:xfrm>
            </p:grpSpPr>
            <p:sp>
              <p:nvSpPr>
                <p:cNvPr id="289" name="Freeform 74">
                  <a:extLst>
                    <a:ext uri="{FF2B5EF4-FFF2-40B4-BE49-F238E27FC236}">
                      <a16:creationId xmlns:a16="http://schemas.microsoft.com/office/drawing/2014/main" id="{ADA5032B-1B51-451D-BFDA-1D50DDA62A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9" y="1696"/>
                  <a:ext cx="162" cy="289"/>
                </a:xfrm>
                <a:custGeom>
                  <a:avLst/>
                  <a:gdLst/>
                  <a:ahLst/>
                  <a:cxnLst>
                    <a:cxn ang="0">
                      <a:pos x="161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61" y="288"/>
                    </a:cxn>
                  </a:cxnLst>
                  <a:rect l="0" t="0" r="r" b="b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0" name="Freeform 75">
                  <a:extLst>
                    <a:ext uri="{FF2B5EF4-FFF2-40B4-BE49-F238E27FC236}">
                      <a16:creationId xmlns:a16="http://schemas.microsoft.com/office/drawing/2014/main" id="{6B8BCA46-24BD-44F5-AF7E-A5C2D8FC7D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0" y="1696"/>
                  <a:ext cx="164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3" y="0"/>
                    </a:cxn>
                    <a:cxn ang="0">
                      <a:pos x="163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82" name="Rectangle 76">
                <a:extLst>
                  <a:ext uri="{FF2B5EF4-FFF2-40B4-BE49-F238E27FC236}">
                    <a16:creationId xmlns:a16="http://schemas.microsoft.com/office/drawing/2014/main" id="{DDE4DAAC-49A1-4634-AF3D-A9BF8671A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3" y="1701"/>
                <a:ext cx="329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>
                    <a:solidFill>
                      <a:prstClr val="black"/>
                    </a:solidFill>
                    <a:latin typeface="Times New Roman" pitchFamily="18" charset="0"/>
                  </a:rPr>
                  <a:t>Reg</a:t>
                </a:r>
              </a:p>
            </p:txBody>
          </p:sp>
          <p:grpSp>
            <p:nvGrpSpPr>
              <p:cNvPr id="283" name="Group 77">
                <a:extLst>
                  <a:ext uri="{FF2B5EF4-FFF2-40B4-BE49-F238E27FC236}">
                    <a16:creationId xmlns:a16="http://schemas.microsoft.com/office/drawing/2014/main" id="{6ECB453A-F4A0-4214-AFC8-4CF2EF241A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47" y="1696"/>
                <a:ext cx="284" cy="289"/>
                <a:chOff x="3547" y="1696"/>
                <a:chExt cx="284" cy="289"/>
              </a:xfrm>
            </p:grpSpPr>
            <p:sp>
              <p:nvSpPr>
                <p:cNvPr id="287" name="Freeform 78">
                  <a:extLst>
                    <a:ext uri="{FF2B5EF4-FFF2-40B4-BE49-F238E27FC236}">
                      <a16:creationId xmlns:a16="http://schemas.microsoft.com/office/drawing/2014/main" id="{B649CF88-D15D-493A-AB4A-73AA662ED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7" y="1696"/>
                  <a:ext cx="142" cy="289"/>
                </a:xfrm>
                <a:custGeom>
                  <a:avLst/>
                  <a:gdLst/>
                  <a:ahLst/>
                  <a:cxnLst>
                    <a:cxn ang="0">
                      <a:pos x="141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41" y="288"/>
                    </a:cxn>
                  </a:cxnLst>
                  <a:rect l="0" t="0" r="r" b="b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8" name="Freeform 79">
                  <a:extLst>
                    <a:ext uri="{FF2B5EF4-FFF2-40B4-BE49-F238E27FC236}">
                      <a16:creationId xmlns:a16="http://schemas.microsoft.com/office/drawing/2014/main" id="{CDD4C739-71E3-4C4D-A4D1-9E0B8EE58B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8" y="1696"/>
                  <a:ext cx="143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2" y="0"/>
                    </a:cxn>
                    <a:cxn ang="0">
                      <a:pos x="142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84" name="Line 80">
                <a:extLst>
                  <a:ext uri="{FF2B5EF4-FFF2-40B4-BE49-F238E27FC236}">
                    <a16:creationId xmlns:a16="http://schemas.microsoft.com/office/drawing/2014/main" id="{C443F95A-6DDF-4BAF-9AF1-C8B18AB7AF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2" y="1840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Line 81">
                <a:extLst>
                  <a:ext uri="{FF2B5EF4-FFF2-40B4-BE49-F238E27FC236}">
                    <a16:creationId xmlns:a16="http://schemas.microsoft.com/office/drawing/2014/main" id="{40910825-BD1C-409F-B952-C7EC24B6A8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40"/>
                <a:ext cx="17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Line 83">
                <a:extLst>
                  <a:ext uri="{FF2B5EF4-FFF2-40B4-BE49-F238E27FC236}">
                    <a16:creationId xmlns:a16="http://schemas.microsoft.com/office/drawing/2014/main" id="{05AB3AF7-2252-4E99-A84F-D10BB5B15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3" y="1936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9" name="Group 85">
              <a:extLst>
                <a:ext uri="{FF2B5EF4-FFF2-40B4-BE49-F238E27FC236}">
                  <a16:creationId xmlns:a16="http://schemas.microsoft.com/office/drawing/2014/main" id="{39F72397-22CE-4670-8727-24DC1ACF82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9938" y="4184637"/>
              <a:ext cx="3330575" cy="763588"/>
              <a:chOff x="2181" y="2048"/>
              <a:chExt cx="2098" cy="481"/>
            </a:xfrm>
          </p:grpSpPr>
          <p:grpSp>
            <p:nvGrpSpPr>
              <p:cNvPr id="300" name="Group 86">
                <a:extLst>
                  <a:ext uri="{FF2B5EF4-FFF2-40B4-BE49-F238E27FC236}">
                    <a16:creationId xmlns:a16="http://schemas.microsoft.com/office/drawing/2014/main" id="{7127E94E-8684-4810-A402-403F421BCD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3" y="2048"/>
                <a:ext cx="230" cy="481"/>
                <a:chOff x="3123" y="2048"/>
                <a:chExt cx="230" cy="481"/>
              </a:xfrm>
            </p:grpSpPr>
            <p:sp>
              <p:nvSpPr>
                <p:cNvPr id="324" name="Freeform 87">
                  <a:extLst>
                    <a:ext uri="{FF2B5EF4-FFF2-40B4-BE49-F238E27FC236}">
                      <a16:creationId xmlns:a16="http://schemas.microsoft.com/office/drawing/2014/main" id="{EDDAE1E8-3193-47F3-9ED6-DBDBF669B3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3" y="2048"/>
                  <a:ext cx="213" cy="481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71" y="240"/>
                    </a:cxn>
                    <a:cxn ang="0">
                      <a:pos x="0" y="160"/>
                    </a:cxn>
                    <a:cxn ang="0">
                      <a:pos x="0" y="0"/>
                    </a:cxn>
                    <a:cxn ang="0">
                      <a:pos x="212" y="160"/>
                    </a:cxn>
                    <a:cxn ang="0">
                      <a:pos x="212" y="320"/>
                    </a:cxn>
                    <a:cxn ang="0">
                      <a:pos x="0" y="480"/>
                    </a:cxn>
                    <a:cxn ang="0">
                      <a:pos x="0" y="320"/>
                    </a:cxn>
                  </a:cxnLst>
                  <a:rect l="0" t="0" r="r" b="b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5" name="Rectangle 88">
                  <a:extLst>
                    <a:ext uri="{FF2B5EF4-FFF2-40B4-BE49-F238E27FC236}">
                      <a16:creationId xmlns:a16="http://schemas.microsoft.com/office/drawing/2014/main" id="{AD29BD22-4012-493C-B839-E428B30D2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054" y="2170"/>
                  <a:ext cx="386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dirty="0">
                      <a:solidFill>
                        <a:prstClr val="black"/>
                      </a:solidFill>
                      <a:latin typeface="Times New Roman" pitchFamily="18" charset="0"/>
                    </a:rPr>
                    <a:t>ALU</a:t>
                  </a:r>
                </a:p>
              </p:txBody>
            </p:sp>
          </p:grpSp>
          <p:grpSp>
            <p:nvGrpSpPr>
              <p:cNvPr id="301" name="Group 89">
                <a:extLst>
                  <a:ext uri="{FF2B5EF4-FFF2-40B4-BE49-F238E27FC236}">
                    <a16:creationId xmlns:a16="http://schemas.microsoft.com/office/drawing/2014/main" id="{75940047-C332-4E55-9E92-D003DD832A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81" y="2144"/>
                <a:ext cx="400" cy="289"/>
                <a:chOff x="2181" y="2144"/>
                <a:chExt cx="400" cy="289"/>
              </a:xfrm>
            </p:grpSpPr>
            <p:sp>
              <p:nvSpPr>
                <p:cNvPr id="320" name="Rectangle 90">
                  <a:extLst>
                    <a:ext uri="{FF2B5EF4-FFF2-40B4-BE49-F238E27FC236}">
                      <a16:creationId xmlns:a16="http://schemas.microsoft.com/office/drawing/2014/main" id="{288CDC80-349A-4A8D-BF61-20B1CE9B7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1" y="2149"/>
                  <a:ext cx="400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>
                      <a:solidFill>
                        <a:prstClr val="black"/>
                      </a:solidFill>
                      <a:latin typeface="Times New Roman" pitchFamily="18" charset="0"/>
                    </a:rPr>
                    <a:t>Mem</a:t>
                  </a:r>
                </a:p>
              </p:txBody>
            </p:sp>
            <p:grpSp>
              <p:nvGrpSpPr>
                <p:cNvPr id="321" name="Group 91">
                  <a:extLst>
                    <a:ext uri="{FF2B5EF4-FFF2-40B4-BE49-F238E27FC236}">
                      <a16:creationId xmlns:a16="http://schemas.microsoft.com/office/drawing/2014/main" id="{5938C72D-4E0C-4018-894E-3EBA2C7B5E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97" y="2144"/>
                  <a:ext cx="340" cy="289"/>
                  <a:chOff x="2197" y="2144"/>
                  <a:chExt cx="340" cy="289"/>
                </a:xfrm>
              </p:grpSpPr>
              <p:sp>
                <p:nvSpPr>
                  <p:cNvPr id="322" name="Freeform 92">
                    <a:extLst>
                      <a:ext uri="{FF2B5EF4-FFF2-40B4-BE49-F238E27FC236}">
                        <a16:creationId xmlns:a16="http://schemas.microsoft.com/office/drawing/2014/main" id="{07BDE172-138F-4623-861B-20B3A00B54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7" y="2144"/>
                    <a:ext cx="170" cy="289"/>
                  </a:xfrm>
                  <a:custGeom>
                    <a:avLst/>
                    <a:gdLst/>
                    <a:ahLst/>
                    <a:cxnLst>
                      <a:cxn ang="0">
                        <a:pos x="169" y="0"/>
                      </a:cxn>
                      <a:cxn ang="0">
                        <a:pos x="0" y="0"/>
                      </a:cxn>
                      <a:cxn ang="0">
                        <a:pos x="0" y="288"/>
                      </a:cxn>
                      <a:cxn ang="0">
                        <a:pos x="169" y="288"/>
                      </a:cxn>
                    </a:cxnLst>
                    <a:rect l="0" t="0" r="r" b="b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3" name="Freeform 93">
                    <a:extLst>
                      <a:ext uri="{FF2B5EF4-FFF2-40B4-BE49-F238E27FC236}">
                        <a16:creationId xmlns:a16="http://schemas.microsoft.com/office/drawing/2014/main" id="{E4B418AA-4092-4C0F-8E2A-7749040B16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6" y="2144"/>
                    <a:ext cx="171" cy="289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70" y="0"/>
                      </a:cxn>
                      <a:cxn ang="0">
                        <a:pos x="170" y="288"/>
                      </a:cxn>
                      <a:cxn ang="0">
                        <a:pos x="0" y="288"/>
                      </a:cxn>
                    </a:cxnLst>
                    <a:rect l="0" t="0" r="r" b="b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302" name="Rectangle 94">
                <a:extLst>
                  <a:ext uri="{FF2B5EF4-FFF2-40B4-BE49-F238E27FC236}">
                    <a16:creationId xmlns:a16="http://schemas.microsoft.com/office/drawing/2014/main" id="{8F1E0F03-B966-43C6-85AF-A20A7B3D2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1" y="2154"/>
                <a:ext cx="329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>
                    <a:solidFill>
                      <a:prstClr val="black"/>
                    </a:solidFill>
                    <a:latin typeface="Times New Roman" pitchFamily="18" charset="0"/>
                  </a:rPr>
                  <a:t>Reg</a:t>
                </a:r>
              </a:p>
            </p:txBody>
          </p:sp>
          <p:grpSp>
            <p:nvGrpSpPr>
              <p:cNvPr id="303" name="Group 95">
                <a:extLst>
                  <a:ext uri="{FF2B5EF4-FFF2-40B4-BE49-F238E27FC236}">
                    <a16:creationId xmlns:a16="http://schemas.microsoft.com/office/drawing/2014/main" id="{9C35D052-E16B-4AC6-A4B3-DAFBB8C19B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7" y="2144"/>
                <a:ext cx="296" cy="289"/>
                <a:chOff x="2657" y="2144"/>
                <a:chExt cx="296" cy="289"/>
              </a:xfrm>
            </p:grpSpPr>
            <p:sp>
              <p:nvSpPr>
                <p:cNvPr id="318" name="Freeform 96">
                  <a:extLst>
                    <a:ext uri="{FF2B5EF4-FFF2-40B4-BE49-F238E27FC236}">
                      <a16:creationId xmlns:a16="http://schemas.microsoft.com/office/drawing/2014/main" id="{6EF36818-0715-4892-88B9-0285C37394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7" y="2144"/>
                  <a:ext cx="149" cy="289"/>
                </a:xfrm>
                <a:custGeom>
                  <a:avLst/>
                  <a:gdLst/>
                  <a:ahLst/>
                  <a:cxnLst>
                    <a:cxn ang="0">
                      <a:pos x="148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48" y="288"/>
                    </a:cxn>
                  </a:cxnLst>
                  <a:rect l="0" t="0" r="r" b="b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9" name="Freeform 97">
                  <a:extLst>
                    <a:ext uri="{FF2B5EF4-FFF2-40B4-BE49-F238E27FC236}">
                      <a16:creationId xmlns:a16="http://schemas.microsoft.com/office/drawing/2014/main" id="{2C5B5D38-C9D0-4633-8675-198DE515F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5" y="2144"/>
                  <a:ext cx="148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7" y="0"/>
                    </a:cxn>
                    <a:cxn ang="0">
                      <a:pos x="147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04" name="Line 98">
                <a:extLst>
                  <a:ext uri="{FF2B5EF4-FFF2-40B4-BE49-F238E27FC236}">
                    <a16:creationId xmlns:a16="http://schemas.microsoft.com/office/drawing/2014/main" id="{324E55BB-8E49-4D02-BD50-AB969534B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4" y="2288"/>
                <a:ext cx="11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99">
                <a:extLst>
                  <a:ext uri="{FF2B5EF4-FFF2-40B4-BE49-F238E27FC236}">
                    <a16:creationId xmlns:a16="http://schemas.microsoft.com/office/drawing/2014/main" id="{B5B0EEE8-7616-4F9A-9199-F8D944CFB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4" y="2192"/>
                <a:ext cx="48" cy="97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0" y="0"/>
                  </a:cxn>
                  <a:cxn ang="0">
                    <a:pos x="47" y="0"/>
                  </a:cxn>
                  <a:cxn ang="0">
                    <a:pos x="47" y="0"/>
                  </a:cxn>
                </a:cxnLst>
                <a:rect l="0" t="0" r="r" b="b"/>
                <a:pathLst>
                  <a:path w="48" h="97">
                    <a:moveTo>
                      <a:pt x="0" y="96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Line 100">
                <a:extLst>
                  <a:ext uri="{FF2B5EF4-FFF2-40B4-BE49-F238E27FC236}">
                    <a16:creationId xmlns:a16="http://schemas.microsoft.com/office/drawing/2014/main" id="{CCC33D10-8EE9-4E57-B2C9-27A79F689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0" y="219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Rectangle 101">
                <a:extLst>
                  <a:ext uri="{FF2B5EF4-FFF2-40B4-BE49-F238E27FC236}">
                    <a16:creationId xmlns:a16="http://schemas.microsoft.com/office/drawing/2014/main" id="{96D5C9B3-AD27-49A6-83ED-B147E041C0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8" y="2149"/>
                <a:ext cx="400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>
                    <a:solidFill>
                      <a:prstClr val="black"/>
                    </a:solidFill>
                    <a:latin typeface="Times New Roman" pitchFamily="18" charset="0"/>
                  </a:rPr>
                  <a:t>Mem</a:t>
                </a:r>
              </a:p>
            </p:txBody>
          </p:sp>
          <p:grpSp>
            <p:nvGrpSpPr>
              <p:cNvPr id="308" name="Group 102">
                <a:extLst>
                  <a:ext uri="{FF2B5EF4-FFF2-40B4-BE49-F238E27FC236}">
                    <a16:creationId xmlns:a16="http://schemas.microsoft.com/office/drawing/2014/main" id="{21BAFAE2-1449-4933-B19B-5AEDCCBA11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6" y="2144"/>
                <a:ext cx="325" cy="289"/>
                <a:chOff x="3506" y="2144"/>
                <a:chExt cx="325" cy="289"/>
              </a:xfrm>
            </p:grpSpPr>
            <p:sp>
              <p:nvSpPr>
                <p:cNvPr id="316" name="Freeform 103">
                  <a:extLst>
                    <a:ext uri="{FF2B5EF4-FFF2-40B4-BE49-F238E27FC236}">
                      <a16:creationId xmlns:a16="http://schemas.microsoft.com/office/drawing/2014/main" id="{C8C77075-7C6A-47C6-9FD7-30F5320E25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6" y="2144"/>
                  <a:ext cx="162" cy="289"/>
                </a:xfrm>
                <a:custGeom>
                  <a:avLst/>
                  <a:gdLst/>
                  <a:ahLst/>
                  <a:cxnLst>
                    <a:cxn ang="0">
                      <a:pos x="161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61" y="288"/>
                    </a:cxn>
                  </a:cxnLst>
                  <a:rect l="0" t="0" r="r" b="b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7" name="Freeform 104">
                  <a:extLst>
                    <a:ext uri="{FF2B5EF4-FFF2-40B4-BE49-F238E27FC236}">
                      <a16:creationId xmlns:a16="http://schemas.microsoft.com/office/drawing/2014/main" id="{CB9FEF66-FB3B-49E0-99A5-55012E63D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2144"/>
                  <a:ext cx="164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3" y="0"/>
                    </a:cxn>
                    <a:cxn ang="0">
                      <a:pos x="163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09" name="Rectangle 105">
                <a:extLst>
                  <a:ext uri="{FF2B5EF4-FFF2-40B4-BE49-F238E27FC236}">
                    <a16:creationId xmlns:a16="http://schemas.microsoft.com/office/drawing/2014/main" id="{9CD0901C-ADA9-4072-9EE6-F0760E8A5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0" y="2149"/>
                <a:ext cx="329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>
                    <a:solidFill>
                      <a:prstClr val="black"/>
                    </a:solidFill>
                    <a:latin typeface="Times New Roman" pitchFamily="18" charset="0"/>
                  </a:rPr>
                  <a:t>Reg</a:t>
                </a:r>
              </a:p>
            </p:txBody>
          </p:sp>
          <p:grpSp>
            <p:nvGrpSpPr>
              <p:cNvPr id="310" name="Group 106">
                <a:extLst>
                  <a:ext uri="{FF2B5EF4-FFF2-40B4-BE49-F238E27FC236}">
                    <a16:creationId xmlns:a16="http://schemas.microsoft.com/office/drawing/2014/main" id="{0B15F019-5EC7-4DF0-A82A-000F2613F8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74" y="2144"/>
                <a:ext cx="284" cy="289"/>
                <a:chOff x="3974" y="2144"/>
                <a:chExt cx="284" cy="289"/>
              </a:xfrm>
            </p:grpSpPr>
            <p:sp>
              <p:nvSpPr>
                <p:cNvPr id="314" name="Freeform 107">
                  <a:extLst>
                    <a:ext uri="{FF2B5EF4-FFF2-40B4-BE49-F238E27FC236}">
                      <a16:creationId xmlns:a16="http://schemas.microsoft.com/office/drawing/2014/main" id="{CEABC80D-18AC-4F3F-BEB6-1F2D35E22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4" y="2144"/>
                  <a:ext cx="142" cy="289"/>
                </a:xfrm>
                <a:custGeom>
                  <a:avLst/>
                  <a:gdLst/>
                  <a:ahLst/>
                  <a:cxnLst>
                    <a:cxn ang="0">
                      <a:pos x="141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41" y="288"/>
                    </a:cxn>
                  </a:cxnLst>
                  <a:rect l="0" t="0" r="r" b="b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5" name="Freeform 108">
                  <a:extLst>
                    <a:ext uri="{FF2B5EF4-FFF2-40B4-BE49-F238E27FC236}">
                      <a16:creationId xmlns:a16="http://schemas.microsoft.com/office/drawing/2014/main" id="{6258EB1D-2D5B-4ED3-B09A-6DAEE478F3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5" y="2144"/>
                  <a:ext cx="143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2" y="0"/>
                    </a:cxn>
                    <a:cxn ang="0">
                      <a:pos x="142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11" name="Line 109">
                <a:extLst>
                  <a:ext uri="{FF2B5EF4-FFF2-40B4-BE49-F238E27FC236}">
                    <a16:creationId xmlns:a16="http://schemas.microsoft.com/office/drawing/2014/main" id="{9B1F7F78-8EC2-4134-AAD3-D5497397C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9" y="2288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Line 110">
                <a:extLst>
                  <a:ext uri="{FF2B5EF4-FFF2-40B4-BE49-F238E27FC236}">
                    <a16:creationId xmlns:a16="http://schemas.microsoft.com/office/drawing/2014/main" id="{24F67819-37CD-4454-B74E-89410136E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2288"/>
                <a:ext cx="17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Line 112">
                <a:extLst>
                  <a:ext uri="{FF2B5EF4-FFF2-40B4-BE49-F238E27FC236}">
                    <a16:creationId xmlns:a16="http://schemas.microsoft.com/office/drawing/2014/main" id="{D61EA799-911D-4AD5-B2B0-CF7DA97A0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0" y="2384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6" name="Group 114">
              <a:extLst>
                <a:ext uri="{FF2B5EF4-FFF2-40B4-BE49-F238E27FC236}">
                  <a16:creationId xmlns:a16="http://schemas.microsoft.com/office/drawing/2014/main" id="{1D237180-8A80-4D4E-AE58-0DC07CAD0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3241" y="4895837"/>
              <a:ext cx="368301" cy="763588"/>
              <a:chOff x="3550" y="2496"/>
              <a:chExt cx="232" cy="481"/>
            </a:xfrm>
          </p:grpSpPr>
          <p:sp>
            <p:nvSpPr>
              <p:cNvPr id="327" name="Freeform 115">
                <a:extLst>
                  <a:ext uri="{FF2B5EF4-FFF2-40B4-BE49-F238E27FC236}">
                    <a16:creationId xmlns:a16="http://schemas.microsoft.com/office/drawing/2014/main" id="{D64F25CB-D4D2-4C58-888C-7D93AB73D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496"/>
                <a:ext cx="213" cy="481"/>
              </a:xfrm>
              <a:custGeom>
                <a:avLst/>
                <a:gdLst/>
                <a:ahLst/>
                <a:cxnLst>
                  <a:cxn ang="0">
                    <a:pos x="0" y="320"/>
                  </a:cxn>
                  <a:cxn ang="0">
                    <a:pos x="71" y="240"/>
                  </a:cxn>
                  <a:cxn ang="0">
                    <a:pos x="0" y="160"/>
                  </a:cxn>
                  <a:cxn ang="0">
                    <a:pos x="0" y="0"/>
                  </a:cxn>
                  <a:cxn ang="0">
                    <a:pos x="212" y="160"/>
                  </a:cxn>
                  <a:cxn ang="0">
                    <a:pos x="212" y="320"/>
                  </a:cxn>
                  <a:cxn ang="0">
                    <a:pos x="0" y="480"/>
                  </a:cxn>
                  <a:cxn ang="0">
                    <a:pos x="0" y="320"/>
                  </a:cxn>
                </a:cxnLst>
                <a:rect l="0" t="0" r="r" b="b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116">
                <a:extLst>
                  <a:ext uri="{FF2B5EF4-FFF2-40B4-BE49-F238E27FC236}">
                    <a16:creationId xmlns:a16="http://schemas.microsoft.com/office/drawing/2014/main" id="{439A0BC2-F898-4561-9DC5-9E1EDDBF1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83" y="2618"/>
                <a:ext cx="386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dirty="0">
                    <a:solidFill>
                      <a:prstClr val="black"/>
                    </a:solidFill>
                    <a:latin typeface="Times New Roman" pitchFamily="18" charset="0"/>
                  </a:rPr>
                  <a:t>ALU</a:t>
                </a:r>
              </a:p>
            </p:txBody>
          </p:sp>
        </p:grpSp>
        <p:sp>
          <p:nvSpPr>
            <p:cNvPr id="329" name="Rectangle 117">
              <a:extLst>
                <a:ext uri="{FF2B5EF4-FFF2-40B4-BE49-F238E27FC236}">
                  <a16:creationId xmlns:a16="http://schemas.microsoft.com/office/drawing/2014/main" id="{367C11B5-8D2E-4BFE-AD6E-AB06BEB2A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050" y="5064112"/>
              <a:ext cx="522288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prstClr val="black"/>
                  </a:solidFill>
                  <a:latin typeface="Times New Roman" pitchFamily="18" charset="0"/>
                </a:rPr>
                <a:t>Reg</a:t>
              </a:r>
            </a:p>
          </p:txBody>
        </p:sp>
        <p:grpSp>
          <p:nvGrpSpPr>
            <p:cNvPr id="330" name="Group 118">
              <a:extLst>
                <a:ext uri="{FF2B5EF4-FFF2-40B4-BE49-F238E27FC236}">
                  <a16:creationId xmlns:a16="http://schemas.microsoft.com/office/drawing/2014/main" id="{71A7C7D3-8B9F-4C1B-9E23-13C5161FB7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450" y="5048237"/>
              <a:ext cx="469900" cy="458788"/>
              <a:chOff x="3084" y="2592"/>
              <a:chExt cx="296" cy="289"/>
            </a:xfrm>
          </p:grpSpPr>
          <p:sp>
            <p:nvSpPr>
              <p:cNvPr id="331" name="Freeform 119">
                <a:extLst>
                  <a:ext uri="{FF2B5EF4-FFF2-40B4-BE49-F238E27FC236}">
                    <a16:creationId xmlns:a16="http://schemas.microsoft.com/office/drawing/2014/main" id="{5B422DC5-D32B-43D4-83C4-73A24D2CE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" y="2592"/>
                <a:ext cx="149" cy="289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48" y="288"/>
                  </a:cxn>
                </a:cxnLst>
                <a:rect l="0" t="0" r="r" b="b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Freeform 120">
                <a:extLst>
                  <a:ext uri="{FF2B5EF4-FFF2-40B4-BE49-F238E27FC236}">
                    <a16:creationId xmlns:a16="http://schemas.microsoft.com/office/drawing/2014/main" id="{C30953B0-C535-4529-8FC2-19A7A4C0F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2" y="2592"/>
                <a:ext cx="148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7" y="0"/>
                  </a:cxn>
                  <a:cxn ang="0">
                    <a:pos x="147" y="288"/>
                  </a:cxn>
                  <a:cxn ang="0">
                    <a:pos x="0" y="288"/>
                  </a:cxn>
                </a:cxnLst>
                <a:rect l="0" t="0" r="r" b="b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3" name="Line 121">
              <a:extLst>
                <a:ext uri="{FF2B5EF4-FFF2-40B4-BE49-F238E27FC236}">
                  <a16:creationId xmlns:a16="http://schemas.microsoft.com/office/drawing/2014/main" id="{4D7A9EBF-18C8-41EE-B3A4-9D669B51D0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8188" y="5276837"/>
              <a:ext cx="177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4" name="Freeform 122">
              <a:extLst>
                <a:ext uri="{FF2B5EF4-FFF2-40B4-BE49-F238E27FC236}">
                  <a16:creationId xmlns:a16="http://schemas.microsoft.com/office/drawing/2014/main" id="{32C09D24-C569-4AE6-89EA-07A0B787F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5124437"/>
              <a:ext cx="76200" cy="153988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0" y="0"/>
                </a:cxn>
                <a:cxn ang="0">
                  <a:pos x="47" y="0"/>
                </a:cxn>
                <a:cxn ang="0">
                  <a:pos x="47" y="0"/>
                </a:cxn>
              </a:cxnLst>
              <a:rect l="0" t="0" r="r" b="b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5" name="Line 123">
              <a:extLst>
                <a:ext uri="{FF2B5EF4-FFF2-40B4-BE49-F238E27FC236}">
                  <a16:creationId xmlns:a16="http://schemas.microsoft.com/office/drawing/2014/main" id="{7CADF1CF-AEB6-45B4-9BFE-2CAC04ADA8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8588" y="5124437"/>
              <a:ext cx="2746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6" name="Rectangle 124">
              <a:extLst>
                <a:ext uri="{FF2B5EF4-FFF2-40B4-BE49-F238E27FC236}">
                  <a16:creationId xmlns:a16="http://schemas.microsoft.com/office/drawing/2014/main" id="{268B0A43-68FD-4900-B410-B5F2560F7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5056175"/>
              <a:ext cx="635000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prstClr val="black"/>
                  </a:solidFill>
                  <a:latin typeface="Times New Roman" pitchFamily="18" charset="0"/>
                </a:rPr>
                <a:t>Mem</a:t>
              </a:r>
            </a:p>
          </p:txBody>
        </p:sp>
        <p:grpSp>
          <p:nvGrpSpPr>
            <p:cNvPr id="337" name="Group 125">
              <a:extLst>
                <a:ext uri="{FF2B5EF4-FFF2-40B4-BE49-F238E27FC236}">
                  <a16:creationId xmlns:a16="http://schemas.microsoft.com/office/drawing/2014/main" id="{C9A100B1-2501-418C-A21E-1544FA3C88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1238" y="5048237"/>
              <a:ext cx="515937" cy="458788"/>
              <a:chOff x="3933" y="2592"/>
              <a:chExt cx="325" cy="289"/>
            </a:xfrm>
          </p:grpSpPr>
          <p:sp>
            <p:nvSpPr>
              <p:cNvPr id="338" name="Freeform 126">
                <a:extLst>
                  <a:ext uri="{FF2B5EF4-FFF2-40B4-BE49-F238E27FC236}">
                    <a16:creationId xmlns:a16="http://schemas.microsoft.com/office/drawing/2014/main" id="{D45E5788-01C4-4364-9A1B-21F061D11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2592"/>
                <a:ext cx="162" cy="289"/>
              </a:xfrm>
              <a:custGeom>
                <a:avLst/>
                <a:gdLst/>
                <a:ahLst/>
                <a:cxnLst>
                  <a:cxn ang="0">
                    <a:pos x="161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61" y="288"/>
                  </a:cxn>
                </a:cxnLst>
                <a:rect l="0" t="0" r="r" b="b"/>
                <a:pathLst>
                  <a:path w="162" h="289">
                    <a:moveTo>
                      <a:pt x="16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1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Freeform 127">
                <a:extLst>
                  <a:ext uri="{FF2B5EF4-FFF2-40B4-BE49-F238E27FC236}">
                    <a16:creationId xmlns:a16="http://schemas.microsoft.com/office/drawing/2014/main" id="{FF3AAFD0-2155-4E8D-ABF9-DBCD187B1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" y="2592"/>
                <a:ext cx="164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3" y="0"/>
                  </a:cxn>
                  <a:cxn ang="0">
                    <a:pos x="163" y="288"/>
                  </a:cxn>
                  <a:cxn ang="0">
                    <a:pos x="0" y="288"/>
                  </a:cxn>
                </a:cxnLst>
                <a:rect l="0" t="0" r="r" b="b"/>
                <a:pathLst>
                  <a:path w="164" h="289">
                    <a:moveTo>
                      <a:pt x="0" y="0"/>
                    </a:moveTo>
                    <a:lnTo>
                      <a:pt x="163" y="0"/>
                    </a:lnTo>
                    <a:lnTo>
                      <a:pt x="163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40" name="Rectangle 128">
              <a:extLst>
                <a:ext uri="{FF2B5EF4-FFF2-40B4-BE49-F238E27FC236}">
                  <a16:creationId xmlns:a16="http://schemas.microsoft.com/office/drawing/2014/main" id="{DE598B0D-CEC0-48B1-A8EA-D782EA7C5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6088" y="5056175"/>
              <a:ext cx="522287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prstClr val="black"/>
                  </a:solidFill>
                  <a:latin typeface="Times New Roman" pitchFamily="18" charset="0"/>
                </a:rPr>
                <a:t>Reg</a:t>
              </a:r>
            </a:p>
          </p:txBody>
        </p:sp>
        <p:grpSp>
          <p:nvGrpSpPr>
            <p:cNvPr id="341" name="Group 129">
              <a:extLst>
                <a:ext uri="{FF2B5EF4-FFF2-40B4-BE49-F238E27FC236}">
                  <a16:creationId xmlns:a16="http://schemas.microsoft.com/office/drawing/2014/main" id="{CBDB3066-1CA1-40A1-BC56-618D58D177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4188" y="5048237"/>
              <a:ext cx="450850" cy="458788"/>
              <a:chOff x="4401" y="2592"/>
              <a:chExt cx="284" cy="289"/>
            </a:xfrm>
          </p:grpSpPr>
          <p:sp>
            <p:nvSpPr>
              <p:cNvPr id="342" name="Freeform 130">
                <a:extLst>
                  <a:ext uri="{FF2B5EF4-FFF2-40B4-BE49-F238E27FC236}">
                    <a16:creationId xmlns:a16="http://schemas.microsoft.com/office/drawing/2014/main" id="{F77DD9B8-AA85-4DC0-A081-212039CD4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2592"/>
                <a:ext cx="142" cy="289"/>
              </a:xfrm>
              <a:custGeom>
                <a:avLst/>
                <a:gdLst/>
                <a:ahLst/>
                <a:cxnLst>
                  <a:cxn ang="0">
                    <a:pos x="141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41" y="288"/>
                  </a:cxn>
                </a:cxnLst>
                <a:rect l="0" t="0" r="r" b="b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Freeform 131">
                <a:extLst>
                  <a:ext uri="{FF2B5EF4-FFF2-40B4-BE49-F238E27FC236}">
                    <a16:creationId xmlns:a16="http://schemas.microsoft.com/office/drawing/2014/main" id="{434A2C09-7430-40D1-8FBE-7A5177055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2" y="2592"/>
                <a:ext cx="143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2" y="0"/>
                  </a:cxn>
                  <a:cxn ang="0">
                    <a:pos x="142" y="288"/>
                  </a:cxn>
                  <a:cxn ang="0">
                    <a:pos x="0" y="288"/>
                  </a:cxn>
                </a:cxnLst>
                <a:rect l="0" t="0" r="r" b="b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44" name="Line 132">
              <a:extLst>
                <a:ext uri="{FF2B5EF4-FFF2-40B4-BE49-F238E27FC236}">
                  <a16:creationId xmlns:a16="http://schemas.microsoft.com/office/drawing/2014/main" id="{A683CF89-2817-4EFA-98EE-7D6E2215C3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8125" y="5276837"/>
              <a:ext cx="2460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5" name="Line 133">
              <a:extLst>
                <a:ext uri="{FF2B5EF4-FFF2-40B4-BE49-F238E27FC236}">
                  <a16:creationId xmlns:a16="http://schemas.microsoft.com/office/drawing/2014/main" id="{085985C7-06F0-46FB-ACA5-EC0696C6F8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9775" y="5276837"/>
              <a:ext cx="2714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6" name="Line 135">
              <a:extLst>
                <a:ext uri="{FF2B5EF4-FFF2-40B4-BE49-F238E27FC236}">
                  <a16:creationId xmlns:a16="http://schemas.microsoft.com/office/drawing/2014/main" id="{A4E08C5F-E392-40DB-AF36-A8F90E440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8588" y="5429237"/>
              <a:ext cx="2746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47" name="Rounded Rectangle 314">
            <a:extLst>
              <a:ext uri="{FF2B5EF4-FFF2-40B4-BE49-F238E27FC236}">
                <a16:creationId xmlns:a16="http://schemas.microsoft.com/office/drawing/2014/main" id="{FC08145B-C7D0-4695-B8EB-0D2B92B8E3AE}"/>
              </a:ext>
            </a:extLst>
          </p:cNvPr>
          <p:cNvSpPr/>
          <p:nvPr/>
        </p:nvSpPr>
        <p:spPr bwMode="auto">
          <a:xfrm>
            <a:off x="7539038" y="2637593"/>
            <a:ext cx="2102770" cy="83584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Load</a:t>
            </a:r>
            <a:r>
              <a:rPr lang="en-US" sz="2000" dirty="0">
                <a:solidFill>
                  <a:prstClr val="black"/>
                </a:solidFill>
                <a:latin typeface="Verdana" pitchFamily="34" charset="0"/>
                <a:cs typeface="Arial" pitchFamily="34" charset="0"/>
              </a:rPr>
              <a:t> uses Data Memory </a:t>
            </a:r>
          </a:p>
        </p:txBody>
      </p:sp>
      <p:sp>
        <p:nvSpPr>
          <p:cNvPr id="348" name="Rounded Rectangle 315">
            <a:extLst>
              <a:ext uri="{FF2B5EF4-FFF2-40B4-BE49-F238E27FC236}">
                <a16:creationId xmlns:a16="http://schemas.microsoft.com/office/drawing/2014/main" id="{B0121C3C-3CD4-4C29-AAA9-1D1587AAA974}"/>
              </a:ext>
            </a:extLst>
          </p:cNvPr>
          <p:cNvSpPr/>
          <p:nvPr/>
        </p:nvSpPr>
        <p:spPr bwMode="auto">
          <a:xfrm>
            <a:off x="3063874" y="5481625"/>
            <a:ext cx="2319338" cy="7858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Inst3</a:t>
            </a:r>
            <a:r>
              <a:rPr lang="en-US" sz="2000" dirty="0">
                <a:solidFill>
                  <a:prstClr val="black"/>
                </a:solidFill>
                <a:latin typeface="Verdana" pitchFamily="34" charset="0"/>
                <a:cs typeface="Arial" pitchFamily="34" charset="0"/>
              </a:rPr>
              <a:t> uses Instr. Memory</a:t>
            </a:r>
          </a:p>
        </p:txBody>
      </p:sp>
      <p:sp>
        <p:nvSpPr>
          <p:cNvPr id="130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31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32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5273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3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909873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2. Structural Hazard: </a:t>
            </a:r>
            <a:r>
              <a:rPr lang="en-GB" sz="3600" dirty="0" smtClean="0">
                <a:solidFill>
                  <a:srgbClr val="0000FF"/>
                </a:solidFill>
              </a:rPr>
              <a:t>Register File</a:t>
            </a:r>
            <a:endParaRPr lang="en-GB" sz="3600" dirty="0">
              <a:solidFill>
                <a:srgbClr val="0000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AB6C03-9CAE-43FB-AF07-EF50D85D13AA}"/>
              </a:ext>
            </a:extLst>
          </p:cNvPr>
          <p:cNvGrpSpPr/>
          <p:nvPr/>
        </p:nvGrpSpPr>
        <p:grpSpPr>
          <a:xfrm>
            <a:off x="2401568" y="1735852"/>
            <a:ext cx="7388864" cy="4189412"/>
            <a:chOff x="726435" y="1371600"/>
            <a:chExt cx="7388864" cy="4189412"/>
          </a:xfrm>
        </p:grpSpPr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E6AB20A3-5019-4036-9925-26E18BBCA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4199" y="2055812"/>
              <a:ext cx="539750" cy="458788"/>
              <a:chOff x="2624" y="1200"/>
              <a:chExt cx="340" cy="289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C1092C22-3FC1-48CE-956A-F8FFF920A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200"/>
                <a:ext cx="170" cy="289"/>
              </a:xfrm>
              <a:custGeom>
                <a:avLst/>
                <a:gdLst/>
                <a:ahLst/>
                <a:cxnLst>
                  <a:cxn ang="0">
                    <a:pos x="169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69" y="288"/>
                  </a:cxn>
                </a:cxnLst>
                <a:rect l="0" t="0" r="r" b="b"/>
                <a:pathLst>
                  <a:path w="170" h="289">
                    <a:moveTo>
                      <a:pt x="169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9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AFE8710-548D-4D08-9358-16C03AE26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3" y="1200"/>
                <a:ext cx="171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0" y="0"/>
                  </a:cxn>
                  <a:cxn ang="0">
                    <a:pos x="170" y="288"/>
                  </a:cxn>
                  <a:cxn ang="0">
                    <a:pos x="0" y="288"/>
                  </a:cxn>
                </a:cxnLst>
                <a:rect l="0" t="0" r="r" b="b"/>
                <a:pathLst>
                  <a:path w="171" h="289">
                    <a:moveTo>
                      <a:pt x="0" y="0"/>
                    </a:moveTo>
                    <a:lnTo>
                      <a:pt x="170" y="0"/>
                    </a:lnTo>
                    <a:lnTo>
                      <a:pt x="170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Group 13">
              <a:extLst>
                <a:ext uri="{FF2B5EF4-FFF2-40B4-BE49-F238E27FC236}">
                  <a16:creationId xmlns:a16="http://schemas.microsoft.com/office/drawing/2014/main" id="{6B469840-7F01-489D-9A1A-4EFA54E321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4199" y="4875212"/>
              <a:ext cx="539750" cy="458788"/>
              <a:chOff x="2624" y="2592"/>
              <a:chExt cx="340" cy="289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F72175B-4541-4304-BA31-2AB7927B6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2592"/>
                <a:ext cx="170" cy="289"/>
              </a:xfrm>
              <a:custGeom>
                <a:avLst/>
                <a:gdLst/>
                <a:ahLst/>
                <a:cxnLst>
                  <a:cxn ang="0">
                    <a:pos x="169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69" y="288"/>
                  </a:cxn>
                </a:cxnLst>
                <a:rect l="0" t="0" r="r" b="b"/>
                <a:pathLst>
                  <a:path w="170" h="289">
                    <a:moveTo>
                      <a:pt x="169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9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3A26A1D4-00C9-4563-8F73-25DC55620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3" y="2592"/>
                <a:ext cx="171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0" y="0"/>
                  </a:cxn>
                  <a:cxn ang="0">
                    <a:pos x="170" y="288"/>
                  </a:cxn>
                  <a:cxn ang="0">
                    <a:pos x="0" y="288"/>
                  </a:cxn>
                </a:cxnLst>
                <a:rect l="0" t="0" r="r" b="b"/>
                <a:pathLst>
                  <a:path w="171" h="289">
                    <a:moveTo>
                      <a:pt x="0" y="0"/>
                    </a:moveTo>
                    <a:lnTo>
                      <a:pt x="170" y="0"/>
                    </a:lnTo>
                    <a:lnTo>
                      <a:pt x="170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7EC47916-FDD5-4056-8872-42FA85435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125" y="4973841"/>
              <a:ext cx="525786" cy="2744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200" b="1" dirty="0" err="1">
                  <a:solidFill>
                    <a:prstClr val="black"/>
                  </a:solidFill>
                  <a:latin typeface="Times New Roman" pitchFamily="18" charset="0"/>
                </a:rPr>
                <a:t>Mem</a:t>
              </a:r>
              <a:endParaRPr lang="en-US" sz="1200" b="1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42CB8A-2AB9-45C6-B317-0CE8A92978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652282" y="3526811"/>
              <a:ext cx="312420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i="1" dirty="0">
                  <a:solidFill>
                    <a:prstClr val="black"/>
                  </a:solidFill>
                </a:rPr>
                <a:t>Instruction Order</a:t>
              </a:r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54F02B14-C0F9-4F35-8B77-0CE875D4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7434" y="2148094"/>
              <a:ext cx="0" cy="3124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A5C9CE4B-2903-490E-B22A-CE4D701BC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7999" y="1789112"/>
              <a:ext cx="63373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99DBAC28-79AC-40AF-8CDA-0372D059B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434" y="2148094"/>
              <a:ext cx="872035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Inst0</a:t>
              </a: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28CE895D-27EE-4F2C-9C7A-1C66FBCEC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134" y="3060594"/>
              <a:ext cx="872035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Inst1</a:t>
              </a: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28C15D22-CC4D-456E-8519-1ABE131F4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434" y="3974994"/>
              <a:ext cx="872035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Inst2</a:t>
              </a:r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597610D2-5908-4925-BCCC-962ED6635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009" y="4889394"/>
              <a:ext cx="872035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Inst3</a:t>
              </a:r>
            </a:p>
          </p:txBody>
        </p:sp>
        <p:grpSp>
          <p:nvGrpSpPr>
            <p:cNvPr id="22" name="Group 25">
              <a:extLst>
                <a:ext uri="{FF2B5EF4-FFF2-40B4-BE49-F238E27FC236}">
                  <a16:creationId xmlns:a16="http://schemas.microsoft.com/office/drawing/2014/main" id="{1116D9D9-F59D-4610-815F-41C869EC368C}"/>
                </a:ext>
              </a:extLst>
            </p:cNvPr>
            <p:cNvGrpSpPr/>
            <p:nvPr/>
          </p:nvGrpSpPr>
          <p:grpSpPr>
            <a:xfrm>
              <a:off x="2971799" y="1903412"/>
              <a:ext cx="4800600" cy="3657600"/>
              <a:chOff x="2743200" y="1905000"/>
              <a:chExt cx="4800600" cy="4495800"/>
            </a:xfrm>
          </p:grpSpPr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1B007FDA-639E-481A-9516-EE2C7810F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32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779AC689-5C98-4DB7-9DF8-5889ECEDA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90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029290D2-E868-4183-A715-F07007381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060C50FE-81E1-457B-BA14-553184500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6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88F351FB-A71C-4F94-ABB9-042C7F4BD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864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0C8CC480-19C1-4E3D-A02D-AC6D21B6B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722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2EF2C8AA-52C3-461B-BF4F-AF02ADE3A9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580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Line 30">
                <a:extLst>
                  <a:ext uri="{FF2B5EF4-FFF2-40B4-BE49-F238E27FC236}">
                    <a16:creationId xmlns:a16="http://schemas.microsoft.com/office/drawing/2014/main" id="{BA41F36B-978B-44EF-96B5-127A714F47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1905000"/>
                <a:ext cx="0" cy="4495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3177930D-0424-4A1E-97E7-421CDC7F1C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30642" y="1979612"/>
              <a:ext cx="363538" cy="763588"/>
              <a:chOff x="2269" y="1152"/>
              <a:chExt cx="229" cy="481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05C43898-5F6C-4383-83BD-76547CEAA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" y="1152"/>
                <a:ext cx="213" cy="481"/>
              </a:xfrm>
              <a:custGeom>
                <a:avLst/>
                <a:gdLst/>
                <a:ahLst/>
                <a:cxnLst>
                  <a:cxn ang="0">
                    <a:pos x="0" y="320"/>
                  </a:cxn>
                  <a:cxn ang="0">
                    <a:pos x="71" y="240"/>
                  </a:cxn>
                  <a:cxn ang="0">
                    <a:pos x="0" y="160"/>
                  </a:cxn>
                  <a:cxn ang="0">
                    <a:pos x="0" y="0"/>
                  </a:cxn>
                  <a:cxn ang="0">
                    <a:pos x="212" y="160"/>
                  </a:cxn>
                  <a:cxn ang="0">
                    <a:pos x="212" y="320"/>
                  </a:cxn>
                  <a:cxn ang="0">
                    <a:pos x="0" y="480"/>
                  </a:cxn>
                  <a:cxn ang="0">
                    <a:pos x="0" y="320"/>
                  </a:cxn>
                </a:cxnLst>
                <a:rect l="0" t="0" r="r" b="b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33">
                <a:extLst>
                  <a:ext uri="{FF2B5EF4-FFF2-40B4-BE49-F238E27FC236}">
                    <a16:creationId xmlns:a16="http://schemas.microsoft.com/office/drawing/2014/main" id="{1141CAD5-1844-47B6-B406-8283220F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52" y="1305"/>
                <a:ext cx="319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200" b="1" dirty="0">
                    <a:solidFill>
                      <a:prstClr val="black"/>
                    </a:solidFill>
                    <a:latin typeface="Times New Roman" pitchFamily="18" charset="0"/>
                  </a:rPr>
                  <a:t>ALU</a:t>
                </a:r>
              </a:p>
            </p:txBody>
          </p:sp>
        </p:grpSp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4823778A-CC57-4BF7-850E-6FC543B8E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0612" y="2132012"/>
              <a:ext cx="539750" cy="458788"/>
              <a:chOff x="1343" y="1248"/>
              <a:chExt cx="340" cy="289"/>
            </a:xfrm>
          </p:grpSpPr>
          <p:sp>
            <p:nvSpPr>
              <p:cNvPr id="35" name="Rectangle 35">
                <a:extLst>
                  <a:ext uri="{FF2B5EF4-FFF2-40B4-BE49-F238E27FC236}">
                    <a16:creationId xmlns:a16="http://schemas.microsoft.com/office/drawing/2014/main" id="{57D5F1C9-98AE-47E7-9859-9E48E2EE4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" y="1315"/>
                <a:ext cx="331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200" b="1" dirty="0" err="1">
                    <a:solidFill>
                      <a:prstClr val="black"/>
                    </a:solidFill>
                    <a:latin typeface="Times New Roman" pitchFamily="18" charset="0"/>
                  </a:rPr>
                  <a:t>Mem</a:t>
                </a:r>
                <a:endParaRPr lang="en-US" sz="1200" b="1" dirty="0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36" name="Group 36">
                <a:extLst>
                  <a:ext uri="{FF2B5EF4-FFF2-40B4-BE49-F238E27FC236}">
                    <a16:creationId xmlns:a16="http://schemas.microsoft.com/office/drawing/2014/main" id="{6CBB15A3-7CE6-4CDA-BC64-F29FD78177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3" y="1248"/>
                <a:ext cx="340" cy="289"/>
                <a:chOff x="1343" y="1248"/>
                <a:chExt cx="340" cy="289"/>
              </a:xfrm>
            </p:grpSpPr>
            <p:sp>
              <p:nvSpPr>
                <p:cNvPr id="37" name="Freeform 37">
                  <a:extLst>
                    <a:ext uri="{FF2B5EF4-FFF2-40B4-BE49-F238E27FC236}">
                      <a16:creationId xmlns:a16="http://schemas.microsoft.com/office/drawing/2014/main" id="{6B3CB23B-0553-4008-B84C-08F7901DF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3" y="1248"/>
                  <a:ext cx="170" cy="289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69" y="288"/>
                    </a:cxn>
                  </a:cxnLst>
                  <a:rect l="0" t="0" r="r" b="b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38">
                  <a:extLst>
                    <a:ext uri="{FF2B5EF4-FFF2-40B4-BE49-F238E27FC236}">
                      <a16:creationId xmlns:a16="http://schemas.microsoft.com/office/drawing/2014/main" id="{3E14B590-0832-4F73-9A53-0AE2A10F5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2" y="1248"/>
                  <a:ext cx="171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0" y="0"/>
                    </a:cxn>
                    <a:cxn ang="0">
                      <a:pos x="170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0FB436AD-2305-4B9C-BF67-6546BC4E8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175" y="2238578"/>
              <a:ext cx="439224" cy="2744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200" b="1" dirty="0" err="1">
                  <a:solidFill>
                    <a:prstClr val="black"/>
                  </a:solidFill>
                  <a:latin typeface="Times New Roman" pitchFamily="18" charset="0"/>
                </a:rPr>
                <a:t>Reg</a:t>
              </a:r>
              <a:endParaRPr lang="en-US" sz="1200" b="1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0E01A07F-EF2C-4705-AC62-6D0EC15FF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0862" y="2132012"/>
              <a:ext cx="469900" cy="458788"/>
              <a:chOff x="1803" y="1248"/>
              <a:chExt cx="296" cy="289"/>
            </a:xfrm>
          </p:grpSpPr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D97802A0-7BC7-414A-8256-85BF9697A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1248"/>
                <a:ext cx="149" cy="289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48" y="288"/>
                  </a:cxn>
                </a:cxnLst>
                <a:rect l="0" t="0" r="r" b="b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E500B0C4-C448-4B70-91BE-33B4359EA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" y="1248"/>
                <a:ext cx="148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7" y="0"/>
                  </a:cxn>
                  <a:cxn ang="0">
                    <a:pos x="147" y="288"/>
                  </a:cxn>
                  <a:cxn ang="0">
                    <a:pos x="0" y="288"/>
                  </a:cxn>
                </a:cxnLst>
                <a:rect l="0" t="0" r="r" b="b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6F293A8C-7E0E-4AD1-9F73-379BE0AA91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599" y="2360612"/>
              <a:ext cx="177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4D65CCC6-36AF-4E50-9923-241374684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4" y="2208212"/>
              <a:ext cx="76200" cy="153988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0" y="0"/>
                </a:cxn>
                <a:cxn ang="0">
                  <a:pos x="47" y="0"/>
                </a:cxn>
                <a:cxn ang="0">
                  <a:pos x="47" y="0"/>
                </a:cxn>
              </a:cxnLst>
              <a:rect l="0" t="0" r="r" b="b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097B8953-B3EB-4D3B-B321-653DD31FF4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5999" y="2208212"/>
              <a:ext cx="2746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1E0CEC07-2D35-45CA-A04E-631C80604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213" y="2208212"/>
              <a:ext cx="525786" cy="2744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200" b="1" dirty="0" err="1">
                  <a:solidFill>
                    <a:prstClr val="black"/>
                  </a:solidFill>
                  <a:latin typeface="Times New Roman" pitchFamily="18" charset="0"/>
                </a:rPr>
                <a:t>Mem</a:t>
              </a:r>
              <a:endParaRPr lang="en-US" sz="1200" b="1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28AB86B2-6C85-441D-B7CD-221C11511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575" y="2238578"/>
              <a:ext cx="439224" cy="2744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prstClr val="black"/>
                  </a:solidFill>
                  <a:latin typeface="Times New Roman" pitchFamily="18" charset="0"/>
                </a:rPr>
                <a:t>Reg</a:t>
              </a:r>
            </a:p>
          </p:txBody>
        </p:sp>
        <p:grpSp>
          <p:nvGrpSpPr>
            <p:cNvPr id="48" name="Group 48">
              <a:extLst>
                <a:ext uri="{FF2B5EF4-FFF2-40B4-BE49-F238E27FC236}">
                  <a16:creationId xmlns:a16="http://schemas.microsoft.com/office/drawing/2014/main" id="{8FC76D73-3512-442D-8F7C-84A299B2D7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1599" y="2132012"/>
              <a:ext cx="450850" cy="458788"/>
              <a:chOff x="3120" y="1248"/>
              <a:chExt cx="284" cy="289"/>
            </a:xfrm>
          </p:grpSpPr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68147441-6B04-4A0B-A2F4-2AB6EDABF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0" y="1248"/>
                <a:ext cx="142" cy="289"/>
              </a:xfrm>
              <a:custGeom>
                <a:avLst/>
                <a:gdLst/>
                <a:ahLst/>
                <a:cxnLst>
                  <a:cxn ang="0">
                    <a:pos x="141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41" y="288"/>
                  </a:cxn>
                </a:cxnLst>
                <a:rect l="0" t="0" r="r" b="b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50">
                <a:extLst>
                  <a:ext uri="{FF2B5EF4-FFF2-40B4-BE49-F238E27FC236}">
                    <a16:creationId xmlns:a16="http://schemas.microsoft.com/office/drawing/2014/main" id="{3ACCC974-4D42-4172-A680-962CE8A62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1" y="1248"/>
                <a:ext cx="143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2" y="0"/>
                  </a:cxn>
                  <a:cxn ang="0">
                    <a:pos x="142" y="288"/>
                  </a:cxn>
                  <a:cxn ang="0">
                    <a:pos x="0" y="288"/>
                  </a:cxn>
                </a:cxnLst>
                <a:rect l="0" t="0" r="r" b="b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856373FC-4AF5-4681-BD87-F230AA6EC4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5537" y="2360612"/>
              <a:ext cx="2460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52" name="Line 52">
              <a:extLst>
                <a:ext uri="{FF2B5EF4-FFF2-40B4-BE49-F238E27FC236}">
                  <a16:creationId xmlns:a16="http://schemas.microsoft.com/office/drawing/2014/main" id="{5CE64E93-F07F-4C87-9BAC-75EEA0C900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7187" y="2360612"/>
              <a:ext cx="2714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53" name="Line 54">
              <a:extLst>
                <a:ext uri="{FF2B5EF4-FFF2-40B4-BE49-F238E27FC236}">
                  <a16:creationId xmlns:a16="http://schemas.microsoft.com/office/drawing/2014/main" id="{8967645A-2B93-46E7-8D22-14F5F4D3B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5999" y="2513012"/>
              <a:ext cx="2746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grpSp>
          <p:nvGrpSpPr>
            <p:cNvPr id="54" name="Group 56">
              <a:extLst>
                <a:ext uri="{FF2B5EF4-FFF2-40B4-BE49-F238E27FC236}">
                  <a16:creationId xmlns:a16="http://schemas.microsoft.com/office/drawing/2014/main" id="{ED145DD3-AA62-45C4-A8D9-233E7AED03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8474" y="2894012"/>
              <a:ext cx="3286126" cy="763588"/>
              <a:chOff x="1770" y="1600"/>
              <a:chExt cx="2070" cy="481"/>
            </a:xfrm>
          </p:grpSpPr>
          <p:grpSp>
            <p:nvGrpSpPr>
              <p:cNvPr id="55" name="Group 57">
                <a:extLst>
                  <a:ext uri="{FF2B5EF4-FFF2-40B4-BE49-F238E27FC236}">
                    <a16:creationId xmlns:a16="http://schemas.microsoft.com/office/drawing/2014/main" id="{A6EAB746-E4AA-4A6D-9D5A-391A395A2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96" y="1600"/>
                <a:ext cx="213" cy="481"/>
                <a:chOff x="2696" y="1600"/>
                <a:chExt cx="213" cy="481"/>
              </a:xfrm>
            </p:grpSpPr>
            <p:sp>
              <p:nvSpPr>
                <p:cNvPr id="79" name="Freeform 58">
                  <a:extLst>
                    <a:ext uri="{FF2B5EF4-FFF2-40B4-BE49-F238E27FC236}">
                      <a16:creationId xmlns:a16="http://schemas.microsoft.com/office/drawing/2014/main" id="{991B251A-75CD-4D72-A429-4438ABF14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6" y="1600"/>
                  <a:ext cx="213" cy="481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71" y="240"/>
                    </a:cxn>
                    <a:cxn ang="0">
                      <a:pos x="0" y="160"/>
                    </a:cxn>
                    <a:cxn ang="0">
                      <a:pos x="0" y="0"/>
                    </a:cxn>
                    <a:cxn ang="0">
                      <a:pos x="212" y="160"/>
                    </a:cxn>
                    <a:cxn ang="0">
                      <a:pos x="212" y="320"/>
                    </a:cxn>
                    <a:cxn ang="0">
                      <a:pos x="0" y="480"/>
                    </a:cxn>
                    <a:cxn ang="0">
                      <a:pos x="0" y="320"/>
                    </a:cxn>
                  </a:cxnLst>
                  <a:rect l="0" t="0" r="r" b="b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Rectangle 59">
                  <a:extLst>
                    <a:ext uri="{FF2B5EF4-FFF2-40B4-BE49-F238E27FC236}">
                      <a16:creationId xmlns:a16="http://schemas.microsoft.com/office/drawing/2014/main" id="{62E981B6-2445-476B-BE2D-540C196416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2656" y="1742"/>
                  <a:ext cx="319" cy="17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200" b="1" dirty="0">
                      <a:solidFill>
                        <a:prstClr val="black"/>
                      </a:solidFill>
                      <a:latin typeface="Times New Roman" pitchFamily="18" charset="0"/>
                    </a:rPr>
                    <a:t>ALU</a:t>
                  </a:r>
                </a:p>
              </p:txBody>
            </p:sp>
          </p:grpSp>
          <p:grpSp>
            <p:nvGrpSpPr>
              <p:cNvPr id="56" name="Group 60">
                <a:extLst>
                  <a:ext uri="{FF2B5EF4-FFF2-40B4-BE49-F238E27FC236}">
                    <a16:creationId xmlns:a16="http://schemas.microsoft.com/office/drawing/2014/main" id="{C46F9048-CE74-416D-BBB5-D957889DC5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0" y="1696"/>
                <a:ext cx="355" cy="289"/>
                <a:chOff x="1770" y="1696"/>
                <a:chExt cx="355" cy="289"/>
              </a:xfrm>
            </p:grpSpPr>
            <p:sp>
              <p:nvSpPr>
                <p:cNvPr id="75" name="Rectangle 61">
                  <a:extLst>
                    <a:ext uri="{FF2B5EF4-FFF2-40B4-BE49-F238E27FC236}">
                      <a16:creationId xmlns:a16="http://schemas.microsoft.com/office/drawing/2014/main" id="{4DDD6B40-1DCC-4A6D-AF74-10007302C2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4" y="1742"/>
                  <a:ext cx="331" cy="17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200" b="1" dirty="0" err="1">
                      <a:solidFill>
                        <a:prstClr val="black"/>
                      </a:solidFill>
                      <a:latin typeface="Times New Roman" pitchFamily="18" charset="0"/>
                    </a:rPr>
                    <a:t>Mem</a:t>
                  </a:r>
                  <a:endParaRPr lang="en-US" sz="1200" b="1" dirty="0">
                    <a:solidFill>
                      <a:prstClr val="black"/>
                    </a:solidFill>
                    <a:latin typeface="Times New Roman" pitchFamily="18" charset="0"/>
                  </a:endParaRPr>
                </a:p>
              </p:txBody>
            </p:sp>
            <p:grpSp>
              <p:nvGrpSpPr>
                <p:cNvPr id="76" name="Group 62">
                  <a:extLst>
                    <a:ext uri="{FF2B5EF4-FFF2-40B4-BE49-F238E27FC236}">
                      <a16:creationId xmlns:a16="http://schemas.microsoft.com/office/drawing/2014/main" id="{9B4D3599-3ACB-4948-9EC7-5395166D95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70" y="1696"/>
                  <a:ext cx="340" cy="289"/>
                  <a:chOff x="1770" y="1696"/>
                  <a:chExt cx="340" cy="289"/>
                </a:xfrm>
              </p:grpSpPr>
              <p:sp>
                <p:nvSpPr>
                  <p:cNvPr id="77" name="Freeform 63">
                    <a:extLst>
                      <a:ext uri="{FF2B5EF4-FFF2-40B4-BE49-F238E27FC236}">
                        <a16:creationId xmlns:a16="http://schemas.microsoft.com/office/drawing/2014/main" id="{D27B801D-7A23-439A-B2CA-DC5B3F88A8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0" y="1696"/>
                    <a:ext cx="170" cy="289"/>
                  </a:xfrm>
                  <a:custGeom>
                    <a:avLst/>
                    <a:gdLst/>
                    <a:ahLst/>
                    <a:cxnLst>
                      <a:cxn ang="0">
                        <a:pos x="169" y="0"/>
                      </a:cxn>
                      <a:cxn ang="0">
                        <a:pos x="0" y="0"/>
                      </a:cxn>
                      <a:cxn ang="0">
                        <a:pos x="0" y="288"/>
                      </a:cxn>
                      <a:cxn ang="0">
                        <a:pos x="169" y="288"/>
                      </a:cxn>
                    </a:cxnLst>
                    <a:rect l="0" t="0" r="r" b="b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sz="1200" b="1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8" name="Freeform 64">
                    <a:extLst>
                      <a:ext uri="{FF2B5EF4-FFF2-40B4-BE49-F238E27FC236}">
                        <a16:creationId xmlns:a16="http://schemas.microsoft.com/office/drawing/2014/main" id="{6E755F77-E6A8-4734-B039-A9B7DC4869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9" y="1696"/>
                    <a:ext cx="171" cy="289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70" y="0"/>
                      </a:cxn>
                      <a:cxn ang="0">
                        <a:pos x="170" y="288"/>
                      </a:cxn>
                      <a:cxn ang="0">
                        <a:pos x="0" y="288"/>
                      </a:cxn>
                    </a:cxnLst>
                    <a:rect l="0" t="0" r="r" b="b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sz="1200" b="1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B3C2EC2A-753B-4A5E-89A4-FD73953BD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4" y="1747"/>
                <a:ext cx="277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200" b="1">
                    <a:solidFill>
                      <a:prstClr val="black"/>
                    </a:solidFill>
                    <a:latin typeface="Times New Roman" pitchFamily="18" charset="0"/>
                  </a:rPr>
                  <a:t>Reg</a:t>
                </a:r>
              </a:p>
            </p:txBody>
          </p:sp>
          <p:grpSp>
            <p:nvGrpSpPr>
              <p:cNvPr id="58" name="Group 66">
                <a:extLst>
                  <a:ext uri="{FF2B5EF4-FFF2-40B4-BE49-F238E27FC236}">
                    <a16:creationId xmlns:a16="http://schemas.microsoft.com/office/drawing/2014/main" id="{C8689B66-C17D-4E20-9143-945E9AF5EF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0" y="1696"/>
                <a:ext cx="296" cy="289"/>
                <a:chOff x="2230" y="1696"/>
                <a:chExt cx="296" cy="289"/>
              </a:xfrm>
            </p:grpSpPr>
            <p:sp>
              <p:nvSpPr>
                <p:cNvPr id="73" name="Freeform 67">
                  <a:extLst>
                    <a:ext uri="{FF2B5EF4-FFF2-40B4-BE49-F238E27FC236}">
                      <a16:creationId xmlns:a16="http://schemas.microsoft.com/office/drawing/2014/main" id="{5C153438-5254-43F0-81C1-84EAC337B8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0" y="1696"/>
                  <a:ext cx="149" cy="289"/>
                </a:xfrm>
                <a:custGeom>
                  <a:avLst/>
                  <a:gdLst/>
                  <a:ahLst/>
                  <a:cxnLst>
                    <a:cxn ang="0">
                      <a:pos x="148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48" y="288"/>
                    </a:cxn>
                  </a:cxnLst>
                  <a:rect l="0" t="0" r="r" b="b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68">
                  <a:extLst>
                    <a:ext uri="{FF2B5EF4-FFF2-40B4-BE49-F238E27FC236}">
                      <a16:creationId xmlns:a16="http://schemas.microsoft.com/office/drawing/2014/main" id="{6FE69A94-ABCF-4721-A692-88480122A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8" y="1696"/>
                  <a:ext cx="148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7" y="0"/>
                    </a:cxn>
                    <a:cxn ang="0">
                      <a:pos x="147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Line 69">
                <a:extLst>
                  <a:ext uri="{FF2B5EF4-FFF2-40B4-BE49-F238E27FC236}">
                    <a16:creationId xmlns:a16="http://schemas.microsoft.com/office/drawing/2014/main" id="{2C5C8948-A46E-4C04-8E7A-1B1D9225E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7" y="1840"/>
                <a:ext cx="11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70">
                <a:extLst>
                  <a:ext uri="{FF2B5EF4-FFF2-40B4-BE49-F238E27FC236}">
                    <a16:creationId xmlns:a16="http://schemas.microsoft.com/office/drawing/2014/main" id="{B54CE973-26EF-4B53-A573-DC405A2B9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7" y="1744"/>
                <a:ext cx="48" cy="97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0" y="0"/>
                  </a:cxn>
                  <a:cxn ang="0">
                    <a:pos x="47" y="0"/>
                  </a:cxn>
                  <a:cxn ang="0">
                    <a:pos x="47" y="0"/>
                  </a:cxn>
                </a:cxnLst>
                <a:rect l="0" t="0" r="r" b="b"/>
                <a:pathLst>
                  <a:path w="48" h="97">
                    <a:moveTo>
                      <a:pt x="0" y="96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Line 71">
                <a:extLst>
                  <a:ext uri="{FF2B5EF4-FFF2-40B4-BE49-F238E27FC236}">
                    <a16:creationId xmlns:a16="http://schemas.microsoft.com/office/drawing/2014/main" id="{0CD01E87-FA9D-4DA3-9349-3CB2A2CE8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3" y="1744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Rectangle 72">
                <a:extLst>
                  <a:ext uri="{FF2B5EF4-FFF2-40B4-BE49-F238E27FC236}">
                    <a16:creationId xmlns:a16="http://schemas.microsoft.com/office/drawing/2014/main" id="{2B71DC55-71A1-47EC-9D16-1B70492A4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1742"/>
                <a:ext cx="331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200" b="1">
                    <a:solidFill>
                      <a:prstClr val="black"/>
                    </a:solidFill>
                    <a:latin typeface="Times New Roman" pitchFamily="18" charset="0"/>
                  </a:rPr>
                  <a:t>Mem</a:t>
                </a:r>
              </a:p>
            </p:txBody>
          </p:sp>
          <p:grpSp>
            <p:nvGrpSpPr>
              <p:cNvPr id="63" name="Group 73">
                <a:extLst>
                  <a:ext uri="{FF2B5EF4-FFF2-40B4-BE49-F238E27FC236}">
                    <a16:creationId xmlns:a16="http://schemas.microsoft.com/office/drawing/2014/main" id="{988E5E1F-4B7F-471C-8F2E-933BE02532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9" y="1696"/>
                <a:ext cx="325" cy="289"/>
                <a:chOff x="3079" y="1696"/>
                <a:chExt cx="325" cy="289"/>
              </a:xfrm>
            </p:grpSpPr>
            <p:sp>
              <p:nvSpPr>
                <p:cNvPr id="71" name="Freeform 74">
                  <a:extLst>
                    <a:ext uri="{FF2B5EF4-FFF2-40B4-BE49-F238E27FC236}">
                      <a16:creationId xmlns:a16="http://schemas.microsoft.com/office/drawing/2014/main" id="{6C43388B-94F9-44F2-A28F-33760A03E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9" y="1696"/>
                  <a:ext cx="162" cy="289"/>
                </a:xfrm>
                <a:custGeom>
                  <a:avLst/>
                  <a:gdLst/>
                  <a:ahLst/>
                  <a:cxnLst>
                    <a:cxn ang="0">
                      <a:pos x="161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61" y="288"/>
                    </a:cxn>
                  </a:cxnLst>
                  <a:rect l="0" t="0" r="r" b="b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75">
                  <a:extLst>
                    <a:ext uri="{FF2B5EF4-FFF2-40B4-BE49-F238E27FC236}">
                      <a16:creationId xmlns:a16="http://schemas.microsoft.com/office/drawing/2014/main" id="{C8CD4359-379F-4A70-9F3B-D57D58E1D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0" y="1696"/>
                  <a:ext cx="164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3" y="0"/>
                    </a:cxn>
                    <a:cxn ang="0">
                      <a:pos x="163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4" name="Rectangle 76">
                <a:extLst>
                  <a:ext uri="{FF2B5EF4-FFF2-40B4-BE49-F238E27FC236}">
                    <a16:creationId xmlns:a16="http://schemas.microsoft.com/office/drawing/2014/main" id="{7B2AD439-6149-4355-B75E-8414A89F5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" y="1742"/>
                <a:ext cx="277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200" b="1">
                    <a:solidFill>
                      <a:prstClr val="black"/>
                    </a:solidFill>
                    <a:latin typeface="Times New Roman" pitchFamily="18" charset="0"/>
                  </a:rPr>
                  <a:t>Reg</a:t>
                </a:r>
              </a:p>
            </p:txBody>
          </p:sp>
          <p:grpSp>
            <p:nvGrpSpPr>
              <p:cNvPr id="65" name="Group 77">
                <a:extLst>
                  <a:ext uri="{FF2B5EF4-FFF2-40B4-BE49-F238E27FC236}">
                    <a16:creationId xmlns:a16="http://schemas.microsoft.com/office/drawing/2014/main" id="{F432C2D0-0B82-42A3-9D0E-175120FC91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47" y="1696"/>
                <a:ext cx="284" cy="289"/>
                <a:chOff x="3547" y="1696"/>
                <a:chExt cx="284" cy="289"/>
              </a:xfrm>
            </p:grpSpPr>
            <p:sp>
              <p:nvSpPr>
                <p:cNvPr id="69" name="Freeform 78">
                  <a:extLst>
                    <a:ext uri="{FF2B5EF4-FFF2-40B4-BE49-F238E27FC236}">
                      <a16:creationId xmlns:a16="http://schemas.microsoft.com/office/drawing/2014/main" id="{16DE0569-51D4-4A5A-AE1C-095F83209A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7" y="1696"/>
                  <a:ext cx="142" cy="289"/>
                </a:xfrm>
                <a:custGeom>
                  <a:avLst/>
                  <a:gdLst/>
                  <a:ahLst/>
                  <a:cxnLst>
                    <a:cxn ang="0">
                      <a:pos x="141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41" y="288"/>
                    </a:cxn>
                  </a:cxnLst>
                  <a:rect l="0" t="0" r="r" b="b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79">
                  <a:extLst>
                    <a:ext uri="{FF2B5EF4-FFF2-40B4-BE49-F238E27FC236}">
                      <a16:creationId xmlns:a16="http://schemas.microsoft.com/office/drawing/2014/main" id="{6FE977A0-19E8-4EBC-8DF7-FCE23E1BB6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8" y="1696"/>
                  <a:ext cx="143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2" y="0"/>
                    </a:cxn>
                    <a:cxn ang="0">
                      <a:pos x="142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6" name="Line 80">
                <a:extLst>
                  <a:ext uri="{FF2B5EF4-FFF2-40B4-BE49-F238E27FC236}">
                    <a16:creationId xmlns:a16="http://schemas.microsoft.com/office/drawing/2014/main" id="{EC8A22B8-5096-4876-ACE6-8FA72F8F9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2" y="1840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Line 81">
                <a:extLst>
                  <a:ext uri="{FF2B5EF4-FFF2-40B4-BE49-F238E27FC236}">
                    <a16:creationId xmlns:a16="http://schemas.microsoft.com/office/drawing/2014/main" id="{FF714042-5AA6-4182-93E0-5891F9C580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40"/>
                <a:ext cx="17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Line 83">
                <a:extLst>
                  <a:ext uri="{FF2B5EF4-FFF2-40B4-BE49-F238E27FC236}">
                    <a16:creationId xmlns:a16="http://schemas.microsoft.com/office/drawing/2014/main" id="{03847E3E-4286-45CB-BDC3-3BDE38926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3" y="1936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Group 85">
              <a:extLst>
                <a:ext uri="{FF2B5EF4-FFF2-40B4-BE49-F238E27FC236}">
                  <a16:creationId xmlns:a16="http://schemas.microsoft.com/office/drawing/2014/main" id="{CA960655-2E9F-4A7B-A93C-613B251DE8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6813" y="3806824"/>
              <a:ext cx="3281363" cy="763588"/>
              <a:chOff x="2191" y="2048"/>
              <a:chExt cx="2067" cy="481"/>
            </a:xfrm>
          </p:grpSpPr>
          <p:grpSp>
            <p:nvGrpSpPr>
              <p:cNvPr id="82" name="Group 86">
                <a:extLst>
                  <a:ext uri="{FF2B5EF4-FFF2-40B4-BE49-F238E27FC236}">
                    <a16:creationId xmlns:a16="http://schemas.microsoft.com/office/drawing/2014/main" id="{3B50FFC7-CF72-4977-BB7A-BAFD0A6544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3" y="2048"/>
                <a:ext cx="218" cy="481"/>
                <a:chOff x="3123" y="2048"/>
                <a:chExt cx="218" cy="481"/>
              </a:xfrm>
            </p:grpSpPr>
            <p:sp>
              <p:nvSpPr>
                <p:cNvPr id="106" name="Freeform 87">
                  <a:extLst>
                    <a:ext uri="{FF2B5EF4-FFF2-40B4-BE49-F238E27FC236}">
                      <a16:creationId xmlns:a16="http://schemas.microsoft.com/office/drawing/2014/main" id="{E8FDCC4B-BC03-4F9B-AA4A-BB12ECFC5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3" y="2048"/>
                  <a:ext cx="213" cy="481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71" y="240"/>
                    </a:cxn>
                    <a:cxn ang="0">
                      <a:pos x="0" y="160"/>
                    </a:cxn>
                    <a:cxn ang="0">
                      <a:pos x="0" y="0"/>
                    </a:cxn>
                    <a:cxn ang="0">
                      <a:pos x="212" y="160"/>
                    </a:cxn>
                    <a:cxn ang="0">
                      <a:pos x="212" y="320"/>
                    </a:cxn>
                    <a:cxn ang="0">
                      <a:pos x="0" y="480"/>
                    </a:cxn>
                    <a:cxn ang="0">
                      <a:pos x="0" y="320"/>
                    </a:cxn>
                  </a:cxnLst>
                  <a:rect l="0" t="0" r="r" b="b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Rectangle 88">
                  <a:extLst>
                    <a:ext uri="{FF2B5EF4-FFF2-40B4-BE49-F238E27FC236}">
                      <a16:creationId xmlns:a16="http://schemas.microsoft.com/office/drawing/2014/main" id="{0E28D363-88C2-4635-8474-13FFBD708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095" y="2190"/>
                  <a:ext cx="319" cy="17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200" b="1" dirty="0">
                      <a:solidFill>
                        <a:prstClr val="black"/>
                      </a:solidFill>
                      <a:latin typeface="Times New Roman" pitchFamily="18" charset="0"/>
                    </a:rPr>
                    <a:t>ALU</a:t>
                  </a:r>
                </a:p>
              </p:txBody>
            </p:sp>
          </p:grpSp>
          <p:grpSp>
            <p:nvGrpSpPr>
              <p:cNvPr id="83" name="Group 89">
                <a:extLst>
                  <a:ext uri="{FF2B5EF4-FFF2-40B4-BE49-F238E27FC236}">
                    <a16:creationId xmlns:a16="http://schemas.microsoft.com/office/drawing/2014/main" id="{1E8D95DA-B26F-4275-8512-6D2D7CA002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" y="2144"/>
                <a:ext cx="346" cy="289"/>
                <a:chOff x="2191" y="2144"/>
                <a:chExt cx="346" cy="289"/>
              </a:xfrm>
            </p:grpSpPr>
            <p:sp>
              <p:nvSpPr>
                <p:cNvPr id="102" name="Rectangle 90">
                  <a:extLst>
                    <a:ext uri="{FF2B5EF4-FFF2-40B4-BE49-F238E27FC236}">
                      <a16:creationId xmlns:a16="http://schemas.microsoft.com/office/drawing/2014/main" id="{1A2514A7-C604-414B-9EDC-7F88508961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1" y="2207"/>
                  <a:ext cx="331" cy="17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200" b="1">
                      <a:solidFill>
                        <a:prstClr val="black"/>
                      </a:solidFill>
                      <a:latin typeface="Times New Roman" pitchFamily="18" charset="0"/>
                    </a:rPr>
                    <a:t>Mem</a:t>
                  </a:r>
                </a:p>
              </p:txBody>
            </p:sp>
            <p:grpSp>
              <p:nvGrpSpPr>
                <p:cNvPr id="103" name="Group 91">
                  <a:extLst>
                    <a:ext uri="{FF2B5EF4-FFF2-40B4-BE49-F238E27FC236}">
                      <a16:creationId xmlns:a16="http://schemas.microsoft.com/office/drawing/2014/main" id="{0DC95000-3F26-41E2-A4A7-0D8305B8F6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97" y="2144"/>
                  <a:ext cx="340" cy="289"/>
                  <a:chOff x="2197" y="2144"/>
                  <a:chExt cx="340" cy="289"/>
                </a:xfrm>
              </p:grpSpPr>
              <p:sp>
                <p:nvSpPr>
                  <p:cNvPr id="104" name="Freeform 92">
                    <a:extLst>
                      <a:ext uri="{FF2B5EF4-FFF2-40B4-BE49-F238E27FC236}">
                        <a16:creationId xmlns:a16="http://schemas.microsoft.com/office/drawing/2014/main" id="{0BE5CD53-E504-46BD-AAF0-BA9F4DBEF7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7" y="2144"/>
                    <a:ext cx="170" cy="289"/>
                  </a:xfrm>
                  <a:custGeom>
                    <a:avLst/>
                    <a:gdLst/>
                    <a:ahLst/>
                    <a:cxnLst>
                      <a:cxn ang="0">
                        <a:pos x="169" y="0"/>
                      </a:cxn>
                      <a:cxn ang="0">
                        <a:pos x="0" y="0"/>
                      </a:cxn>
                      <a:cxn ang="0">
                        <a:pos x="0" y="288"/>
                      </a:cxn>
                      <a:cxn ang="0">
                        <a:pos x="169" y="288"/>
                      </a:cxn>
                    </a:cxnLst>
                    <a:rect l="0" t="0" r="r" b="b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sz="1200" b="1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05" name="Freeform 93">
                    <a:extLst>
                      <a:ext uri="{FF2B5EF4-FFF2-40B4-BE49-F238E27FC236}">
                        <a16:creationId xmlns:a16="http://schemas.microsoft.com/office/drawing/2014/main" id="{AEE51F89-2515-41B0-9E66-395FD508CC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6" y="2144"/>
                    <a:ext cx="171" cy="289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70" y="0"/>
                      </a:cxn>
                      <a:cxn ang="0">
                        <a:pos x="170" y="288"/>
                      </a:cxn>
                      <a:cxn ang="0">
                        <a:pos x="0" y="288"/>
                      </a:cxn>
                    </a:cxnLst>
                    <a:rect l="0" t="0" r="r" b="b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sz="1200" b="1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84" name="Rectangle 94">
                <a:extLst>
                  <a:ext uri="{FF2B5EF4-FFF2-40B4-BE49-F238E27FC236}">
                    <a16:creationId xmlns:a16="http://schemas.microsoft.com/office/drawing/2014/main" id="{4A577533-2510-4AE4-8EE4-4E6DFAF5B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1" y="2212"/>
                <a:ext cx="277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200" b="1">
                    <a:solidFill>
                      <a:prstClr val="black"/>
                    </a:solidFill>
                    <a:latin typeface="Times New Roman" pitchFamily="18" charset="0"/>
                  </a:rPr>
                  <a:t>Reg</a:t>
                </a:r>
              </a:p>
            </p:txBody>
          </p:sp>
          <p:grpSp>
            <p:nvGrpSpPr>
              <p:cNvPr id="85" name="Group 95">
                <a:extLst>
                  <a:ext uri="{FF2B5EF4-FFF2-40B4-BE49-F238E27FC236}">
                    <a16:creationId xmlns:a16="http://schemas.microsoft.com/office/drawing/2014/main" id="{6A6999CA-59D9-4F51-9B4D-9DDA86C8F0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7" y="2144"/>
                <a:ext cx="296" cy="289"/>
                <a:chOff x="2657" y="2144"/>
                <a:chExt cx="296" cy="289"/>
              </a:xfrm>
            </p:grpSpPr>
            <p:sp>
              <p:nvSpPr>
                <p:cNvPr id="100" name="Freeform 96">
                  <a:extLst>
                    <a:ext uri="{FF2B5EF4-FFF2-40B4-BE49-F238E27FC236}">
                      <a16:creationId xmlns:a16="http://schemas.microsoft.com/office/drawing/2014/main" id="{9780D103-402D-4E99-A048-9DEA42E09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7" y="2144"/>
                  <a:ext cx="149" cy="289"/>
                </a:xfrm>
                <a:custGeom>
                  <a:avLst/>
                  <a:gdLst/>
                  <a:ahLst/>
                  <a:cxnLst>
                    <a:cxn ang="0">
                      <a:pos x="148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48" y="288"/>
                    </a:cxn>
                  </a:cxnLst>
                  <a:rect l="0" t="0" r="r" b="b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Freeform 97">
                  <a:extLst>
                    <a:ext uri="{FF2B5EF4-FFF2-40B4-BE49-F238E27FC236}">
                      <a16:creationId xmlns:a16="http://schemas.microsoft.com/office/drawing/2014/main" id="{0AB0866F-AA33-4E8B-8BEE-336D73777F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5" y="2144"/>
                  <a:ext cx="148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7" y="0"/>
                    </a:cxn>
                    <a:cxn ang="0">
                      <a:pos x="147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6" name="Line 98">
                <a:extLst>
                  <a:ext uri="{FF2B5EF4-FFF2-40B4-BE49-F238E27FC236}">
                    <a16:creationId xmlns:a16="http://schemas.microsoft.com/office/drawing/2014/main" id="{4A3BD9B3-A942-4AC9-9523-A37C7514C7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4" y="2288"/>
                <a:ext cx="11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99">
                <a:extLst>
                  <a:ext uri="{FF2B5EF4-FFF2-40B4-BE49-F238E27FC236}">
                    <a16:creationId xmlns:a16="http://schemas.microsoft.com/office/drawing/2014/main" id="{DAF236C7-B715-4AFF-8C27-D359C3EB2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4" y="2192"/>
                <a:ext cx="48" cy="97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0" y="0"/>
                  </a:cxn>
                  <a:cxn ang="0">
                    <a:pos x="47" y="0"/>
                  </a:cxn>
                  <a:cxn ang="0">
                    <a:pos x="47" y="0"/>
                  </a:cxn>
                </a:cxnLst>
                <a:rect l="0" t="0" r="r" b="b"/>
                <a:pathLst>
                  <a:path w="48" h="97">
                    <a:moveTo>
                      <a:pt x="0" y="96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Line 100">
                <a:extLst>
                  <a:ext uri="{FF2B5EF4-FFF2-40B4-BE49-F238E27FC236}">
                    <a16:creationId xmlns:a16="http://schemas.microsoft.com/office/drawing/2014/main" id="{AD7C4260-D809-4AA5-9F67-2719A9D1D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0" y="219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101">
                <a:extLst>
                  <a:ext uri="{FF2B5EF4-FFF2-40B4-BE49-F238E27FC236}">
                    <a16:creationId xmlns:a16="http://schemas.microsoft.com/office/drawing/2014/main" id="{5205E73A-4067-4BFA-9D2F-363C60B77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" y="2227"/>
                <a:ext cx="331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200" b="1" dirty="0" err="1">
                    <a:solidFill>
                      <a:prstClr val="black"/>
                    </a:solidFill>
                    <a:latin typeface="Times New Roman" pitchFamily="18" charset="0"/>
                  </a:rPr>
                  <a:t>Mem</a:t>
                </a:r>
                <a:endParaRPr lang="en-US" sz="1200" b="1" dirty="0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90" name="Group 102">
                <a:extLst>
                  <a:ext uri="{FF2B5EF4-FFF2-40B4-BE49-F238E27FC236}">
                    <a16:creationId xmlns:a16="http://schemas.microsoft.com/office/drawing/2014/main" id="{4DB2C16C-AF1C-4F9B-8BDC-5394629626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6" y="2144"/>
                <a:ext cx="325" cy="289"/>
                <a:chOff x="3506" y="2144"/>
                <a:chExt cx="325" cy="289"/>
              </a:xfrm>
            </p:grpSpPr>
            <p:sp>
              <p:nvSpPr>
                <p:cNvPr id="98" name="Freeform 103">
                  <a:extLst>
                    <a:ext uri="{FF2B5EF4-FFF2-40B4-BE49-F238E27FC236}">
                      <a16:creationId xmlns:a16="http://schemas.microsoft.com/office/drawing/2014/main" id="{8B8801E3-2689-4E2D-A9EC-3E0A476314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6" y="2144"/>
                  <a:ext cx="162" cy="289"/>
                </a:xfrm>
                <a:custGeom>
                  <a:avLst/>
                  <a:gdLst/>
                  <a:ahLst/>
                  <a:cxnLst>
                    <a:cxn ang="0">
                      <a:pos x="161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61" y="288"/>
                    </a:cxn>
                  </a:cxnLst>
                  <a:rect l="0" t="0" r="r" b="b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104">
                  <a:extLst>
                    <a:ext uri="{FF2B5EF4-FFF2-40B4-BE49-F238E27FC236}">
                      <a16:creationId xmlns:a16="http://schemas.microsoft.com/office/drawing/2014/main" id="{122B8E4A-ED06-434E-BBF5-CF889D5DF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2144"/>
                  <a:ext cx="164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3" y="0"/>
                    </a:cxn>
                    <a:cxn ang="0">
                      <a:pos x="163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1" name="Rectangle 105">
                <a:extLst>
                  <a:ext uri="{FF2B5EF4-FFF2-40B4-BE49-F238E27FC236}">
                    <a16:creationId xmlns:a16="http://schemas.microsoft.com/office/drawing/2014/main" id="{6387F754-1452-4E99-B1E5-6922A8815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0" y="2149"/>
                <a:ext cx="277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200" b="1">
                    <a:solidFill>
                      <a:prstClr val="black"/>
                    </a:solidFill>
                    <a:latin typeface="Times New Roman" pitchFamily="18" charset="0"/>
                  </a:rPr>
                  <a:t>Reg</a:t>
                </a:r>
              </a:p>
            </p:txBody>
          </p:sp>
          <p:grpSp>
            <p:nvGrpSpPr>
              <p:cNvPr id="92" name="Group 106">
                <a:extLst>
                  <a:ext uri="{FF2B5EF4-FFF2-40B4-BE49-F238E27FC236}">
                    <a16:creationId xmlns:a16="http://schemas.microsoft.com/office/drawing/2014/main" id="{B874B2BB-F7A0-48D3-832E-2CFD283315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74" y="2144"/>
                <a:ext cx="284" cy="289"/>
                <a:chOff x="3974" y="2144"/>
                <a:chExt cx="284" cy="289"/>
              </a:xfrm>
            </p:grpSpPr>
            <p:sp>
              <p:nvSpPr>
                <p:cNvPr id="96" name="Freeform 107">
                  <a:extLst>
                    <a:ext uri="{FF2B5EF4-FFF2-40B4-BE49-F238E27FC236}">
                      <a16:creationId xmlns:a16="http://schemas.microsoft.com/office/drawing/2014/main" id="{9A69EF8A-E76A-4F87-9F3E-9180B86B0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4" y="2144"/>
                  <a:ext cx="142" cy="289"/>
                </a:xfrm>
                <a:custGeom>
                  <a:avLst/>
                  <a:gdLst/>
                  <a:ahLst/>
                  <a:cxnLst>
                    <a:cxn ang="0">
                      <a:pos x="141" y="0"/>
                    </a:cxn>
                    <a:cxn ang="0">
                      <a:pos x="0" y="0"/>
                    </a:cxn>
                    <a:cxn ang="0">
                      <a:pos x="0" y="288"/>
                    </a:cxn>
                    <a:cxn ang="0">
                      <a:pos x="141" y="288"/>
                    </a:cxn>
                  </a:cxnLst>
                  <a:rect l="0" t="0" r="r" b="b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108">
                  <a:extLst>
                    <a:ext uri="{FF2B5EF4-FFF2-40B4-BE49-F238E27FC236}">
                      <a16:creationId xmlns:a16="http://schemas.microsoft.com/office/drawing/2014/main" id="{9B527821-E81F-45CE-82A7-941429931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5" y="2144"/>
                  <a:ext cx="143" cy="28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2" y="0"/>
                    </a:cxn>
                    <a:cxn ang="0">
                      <a:pos x="142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1200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3" name="Line 109">
                <a:extLst>
                  <a:ext uri="{FF2B5EF4-FFF2-40B4-BE49-F238E27FC236}">
                    <a16:creationId xmlns:a16="http://schemas.microsoft.com/office/drawing/2014/main" id="{573C5CF4-9FC9-4268-82C8-6D1630E21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9" y="2288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Line 110">
                <a:extLst>
                  <a:ext uri="{FF2B5EF4-FFF2-40B4-BE49-F238E27FC236}">
                    <a16:creationId xmlns:a16="http://schemas.microsoft.com/office/drawing/2014/main" id="{119CC5B9-F61B-4C95-8C95-CB93F761DB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2288"/>
                <a:ext cx="17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Line 112">
                <a:extLst>
                  <a:ext uri="{FF2B5EF4-FFF2-40B4-BE49-F238E27FC236}">
                    <a16:creationId xmlns:a16="http://schemas.microsoft.com/office/drawing/2014/main" id="{BE3ADF7C-14BA-4777-B302-6E46E11B8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0" y="2384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8" name="Group 114">
              <a:extLst>
                <a:ext uri="{FF2B5EF4-FFF2-40B4-BE49-F238E27FC236}">
                  <a16:creationId xmlns:a16="http://schemas.microsoft.com/office/drawing/2014/main" id="{60CCD2D8-E6E7-4ED4-BC16-4BC3783D3C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231" y="4646612"/>
              <a:ext cx="354013" cy="763588"/>
              <a:chOff x="3550" y="2496"/>
              <a:chExt cx="223" cy="481"/>
            </a:xfrm>
          </p:grpSpPr>
          <p:sp>
            <p:nvSpPr>
              <p:cNvPr id="109" name="Freeform 115">
                <a:extLst>
                  <a:ext uri="{FF2B5EF4-FFF2-40B4-BE49-F238E27FC236}">
                    <a16:creationId xmlns:a16="http://schemas.microsoft.com/office/drawing/2014/main" id="{E5824430-AE99-4742-BDD0-91BF8CB4A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496"/>
                <a:ext cx="213" cy="481"/>
              </a:xfrm>
              <a:custGeom>
                <a:avLst/>
                <a:gdLst/>
                <a:ahLst/>
                <a:cxnLst>
                  <a:cxn ang="0">
                    <a:pos x="0" y="320"/>
                  </a:cxn>
                  <a:cxn ang="0">
                    <a:pos x="71" y="240"/>
                  </a:cxn>
                  <a:cxn ang="0">
                    <a:pos x="0" y="160"/>
                  </a:cxn>
                  <a:cxn ang="0">
                    <a:pos x="0" y="0"/>
                  </a:cxn>
                  <a:cxn ang="0">
                    <a:pos x="212" y="160"/>
                  </a:cxn>
                  <a:cxn ang="0">
                    <a:pos x="212" y="320"/>
                  </a:cxn>
                  <a:cxn ang="0">
                    <a:pos x="0" y="480"/>
                  </a:cxn>
                  <a:cxn ang="0">
                    <a:pos x="0" y="320"/>
                  </a:cxn>
                </a:cxnLst>
                <a:rect l="0" t="0" r="r" b="b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116">
                <a:extLst>
                  <a:ext uri="{FF2B5EF4-FFF2-40B4-BE49-F238E27FC236}">
                    <a16:creationId xmlns:a16="http://schemas.microsoft.com/office/drawing/2014/main" id="{0C4A9611-0D9C-4D27-A1DD-2798AD210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7" y="2638"/>
                <a:ext cx="319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200" b="1" dirty="0">
                    <a:solidFill>
                      <a:prstClr val="black"/>
                    </a:solidFill>
                    <a:latin typeface="Times New Roman" pitchFamily="18" charset="0"/>
                  </a:rPr>
                  <a:t>ALU</a:t>
                </a:r>
              </a:p>
            </p:txBody>
          </p:sp>
        </p:grpSp>
        <p:sp>
          <p:nvSpPr>
            <p:cNvPr id="111" name="Rectangle 117">
              <a:extLst>
                <a:ext uri="{FF2B5EF4-FFF2-40B4-BE49-F238E27FC236}">
                  <a16:creationId xmlns:a16="http://schemas.microsoft.com/office/drawing/2014/main" id="{1F365496-8481-48D6-8348-3328F031E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3375" y="4981778"/>
              <a:ext cx="439224" cy="2744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prstClr val="black"/>
                  </a:solidFill>
                  <a:latin typeface="Times New Roman" pitchFamily="18" charset="0"/>
                </a:rPr>
                <a:t>Reg</a:t>
              </a:r>
            </a:p>
          </p:txBody>
        </p:sp>
        <p:grpSp>
          <p:nvGrpSpPr>
            <p:cNvPr id="112" name="Group 118">
              <a:extLst>
                <a:ext uri="{FF2B5EF4-FFF2-40B4-BE49-F238E27FC236}">
                  <a16:creationId xmlns:a16="http://schemas.microsoft.com/office/drawing/2014/main" id="{16C39427-D053-4E60-834A-C2684AF0D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4449" y="4875212"/>
              <a:ext cx="469900" cy="458788"/>
              <a:chOff x="3084" y="2592"/>
              <a:chExt cx="296" cy="289"/>
            </a:xfrm>
          </p:grpSpPr>
          <p:sp>
            <p:nvSpPr>
              <p:cNvPr id="113" name="Freeform 119">
                <a:extLst>
                  <a:ext uri="{FF2B5EF4-FFF2-40B4-BE49-F238E27FC236}">
                    <a16:creationId xmlns:a16="http://schemas.microsoft.com/office/drawing/2014/main" id="{42E6E93B-EEB8-4606-AADB-A038E3FE5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" y="2592"/>
                <a:ext cx="149" cy="289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48" y="288"/>
                  </a:cxn>
                </a:cxnLst>
                <a:rect l="0" t="0" r="r" b="b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120">
                <a:extLst>
                  <a:ext uri="{FF2B5EF4-FFF2-40B4-BE49-F238E27FC236}">
                    <a16:creationId xmlns:a16="http://schemas.microsoft.com/office/drawing/2014/main" id="{FDF4325E-0FD3-4AA1-A882-F0F1D36F4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2" y="2592"/>
                <a:ext cx="148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7" y="0"/>
                  </a:cxn>
                  <a:cxn ang="0">
                    <a:pos x="147" y="288"/>
                  </a:cxn>
                  <a:cxn ang="0">
                    <a:pos x="0" y="288"/>
                  </a:cxn>
                </a:cxnLst>
                <a:rect l="0" t="0" r="r" b="b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5" name="Line 121">
              <a:extLst>
                <a:ext uri="{FF2B5EF4-FFF2-40B4-BE49-F238E27FC236}">
                  <a16:creationId xmlns:a16="http://schemas.microsoft.com/office/drawing/2014/main" id="{7A4DEA07-974B-48C8-BA63-3B7379575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9187" y="5103812"/>
              <a:ext cx="177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116" name="Freeform 122">
              <a:extLst>
                <a:ext uri="{FF2B5EF4-FFF2-40B4-BE49-F238E27FC236}">
                  <a16:creationId xmlns:a16="http://schemas.microsoft.com/office/drawing/2014/main" id="{FD81B407-F951-445F-A314-536D7D1DB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2" y="4951412"/>
              <a:ext cx="76200" cy="153988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0" y="0"/>
                </a:cxn>
                <a:cxn ang="0">
                  <a:pos x="47" y="0"/>
                </a:cxn>
                <a:cxn ang="0">
                  <a:pos x="47" y="0"/>
                </a:cxn>
              </a:cxnLst>
              <a:rect l="0" t="0" r="r" b="b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117" name="Line 123">
              <a:extLst>
                <a:ext uri="{FF2B5EF4-FFF2-40B4-BE49-F238E27FC236}">
                  <a16:creationId xmlns:a16="http://schemas.microsoft.com/office/drawing/2014/main" id="{97784649-A39C-4791-828D-99B8B5169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9587" y="4951412"/>
              <a:ext cx="2746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118" name="Rectangle 124">
              <a:extLst>
                <a:ext uri="{FF2B5EF4-FFF2-40B4-BE49-F238E27FC236}">
                  <a16:creationId xmlns:a16="http://schemas.microsoft.com/office/drawing/2014/main" id="{984F96C9-3830-4453-AAE4-C71F42A69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4613" y="4981778"/>
              <a:ext cx="525786" cy="2744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200" b="1" dirty="0" err="1">
                  <a:solidFill>
                    <a:prstClr val="black"/>
                  </a:solidFill>
                  <a:latin typeface="Times New Roman" pitchFamily="18" charset="0"/>
                </a:rPr>
                <a:t>Mem</a:t>
              </a:r>
              <a:endParaRPr lang="en-US" sz="1200" b="1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grpSp>
          <p:nvGrpSpPr>
            <p:cNvPr id="119" name="Group 125">
              <a:extLst>
                <a:ext uri="{FF2B5EF4-FFF2-40B4-BE49-F238E27FC236}">
                  <a16:creationId xmlns:a16="http://schemas.microsoft.com/office/drawing/2014/main" id="{859E426D-CC5C-4ED7-BA1A-C9DC1ACCD2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237" y="4875212"/>
              <a:ext cx="515937" cy="458788"/>
              <a:chOff x="3933" y="2592"/>
              <a:chExt cx="325" cy="289"/>
            </a:xfrm>
          </p:grpSpPr>
          <p:sp>
            <p:nvSpPr>
              <p:cNvPr id="120" name="Freeform 126">
                <a:extLst>
                  <a:ext uri="{FF2B5EF4-FFF2-40B4-BE49-F238E27FC236}">
                    <a16:creationId xmlns:a16="http://schemas.microsoft.com/office/drawing/2014/main" id="{024F10C4-4332-4D17-81A2-CCF670144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2592"/>
                <a:ext cx="162" cy="289"/>
              </a:xfrm>
              <a:custGeom>
                <a:avLst/>
                <a:gdLst/>
                <a:ahLst/>
                <a:cxnLst>
                  <a:cxn ang="0">
                    <a:pos x="161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61" y="288"/>
                  </a:cxn>
                </a:cxnLst>
                <a:rect l="0" t="0" r="r" b="b"/>
                <a:pathLst>
                  <a:path w="162" h="289">
                    <a:moveTo>
                      <a:pt x="16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1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27">
                <a:extLst>
                  <a:ext uri="{FF2B5EF4-FFF2-40B4-BE49-F238E27FC236}">
                    <a16:creationId xmlns:a16="http://schemas.microsoft.com/office/drawing/2014/main" id="{B4549572-64DE-450C-A9C8-4291AEDE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" y="2592"/>
                <a:ext cx="164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3" y="0"/>
                  </a:cxn>
                  <a:cxn ang="0">
                    <a:pos x="163" y="288"/>
                  </a:cxn>
                  <a:cxn ang="0">
                    <a:pos x="0" y="288"/>
                  </a:cxn>
                </a:cxnLst>
                <a:rect l="0" t="0" r="r" b="b"/>
                <a:pathLst>
                  <a:path w="164" h="289">
                    <a:moveTo>
                      <a:pt x="0" y="0"/>
                    </a:moveTo>
                    <a:lnTo>
                      <a:pt x="163" y="0"/>
                    </a:lnTo>
                    <a:lnTo>
                      <a:pt x="163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2" name="Rectangle 128">
              <a:extLst>
                <a:ext uri="{FF2B5EF4-FFF2-40B4-BE49-F238E27FC236}">
                  <a16:creationId xmlns:a16="http://schemas.microsoft.com/office/drawing/2014/main" id="{09FAB865-E2F1-45E4-A792-1D41D2F23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6975" y="4981778"/>
              <a:ext cx="439224" cy="2744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prstClr val="black"/>
                  </a:solidFill>
                  <a:latin typeface="Times New Roman" pitchFamily="18" charset="0"/>
                </a:rPr>
                <a:t>Reg</a:t>
              </a:r>
            </a:p>
          </p:txBody>
        </p:sp>
        <p:grpSp>
          <p:nvGrpSpPr>
            <p:cNvPr id="123" name="Group 129">
              <a:extLst>
                <a:ext uri="{FF2B5EF4-FFF2-40B4-BE49-F238E27FC236}">
                  <a16:creationId xmlns:a16="http://schemas.microsoft.com/office/drawing/2014/main" id="{2873C567-E326-4F7B-A9DA-59DA4A4DBF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7" y="4875212"/>
              <a:ext cx="450850" cy="458788"/>
              <a:chOff x="4401" y="2592"/>
              <a:chExt cx="284" cy="289"/>
            </a:xfrm>
          </p:grpSpPr>
          <p:sp>
            <p:nvSpPr>
              <p:cNvPr id="124" name="Freeform 130">
                <a:extLst>
                  <a:ext uri="{FF2B5EF4-FFF2-40B4-BE49-F238E27FC236}">
                    <a16:creationId xmlns:a16="http://schemas.microsoft.com/office/drawing/2014/main" id="{72467F9C-D51D-4142-A3AF-66CE4261B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2592"/>
                <a:ext cx="142" cy="289"/>
              </a:xfrm>
              <a:custGeom>
                <a:avLst/>
                <a:gdLst/>
                <a:ahLst/>
                <a:cxnLst>
                  <a:cxn ang="0">
                    <a:pos x="141" y="0"/>
                  </a:cxn>
                  <a:cxn ang="0">
                    <a:pos x="0" y="0"/>
                  </a:cxn>
                  <a:cxn ang="0">
                    <a:pos x="0" y="288"/>
                  </a:cxn>
                  <a:cxn ang="0">
                    <a:pos x="141" y="288"/>
                  </a:cxn>
                </a:cxnLst>
                <a:rect l="0" t="0" r="r" b="b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31">
                <a:extLst>
                  <a:ext uri="{FF2B5EF4-FFF2-40B4-BE49-F238E27FC236}">
                    <a16:creationId xmlns:a16="http://schemas.microsoft.com/office/drawing/2014/main" id="{81C74106-476B-4000-9BFA-7FAAC0B5A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2" y="2592"/>
                <a:ext cx="143" cy="2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2" y="0"/>
                  </a:cxn>
                  <a:cxn ang="0">
                    <a:pos x="142" y="288"/>
                  </a:cxn>
                  <a:cxn ang="0">
                    <a:pos x="0" y="288"/>
                  </a:cxn>
                </a:cxnLst>
                <a:rect l="0" t="0" r="r" b="b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1200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Line 132">
              <a:extLst>
                <a:ext uri="{FF2B5EF4-FFF2-40B4-BE49-F238E27FC236}">
                  <a16:creationId xmlns:a16="http://schemas.microsoft.com/office/drawing/2014/main" id="{1E6A9CF3-2AC2-4C99-977A-022D6B892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69124" y="5103812"/>
              <a:ext cx="2460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127" name="Line 133">
              <a:extLst>
                <a:ext uri="{FF2B5EF4-FFF2-40B4-BE49-F238E27FC236}">
                  <a16:creationId xmlns:a16="http://schemas.microsoft.com/office/drawing/2014/main" id="{1289AAEA-8AF6-40FB-9B16-FEA9F1CBF1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0774" y="5103812"/>
              <a:ext cx="2714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128" name="Line 135">
              <a:extLst>
                <a:ext uri="{FF2B5EF4-FFF2-40B4-BE49-F238E27FC236}">
                  <a16:creationId xmlns:a16="http://schemas.microsoft.com/office/drawing/2014/main" id="{FA67BC9F-6DC7-4322-BF0F-142DB5FF2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9587" y="5256212"/>
              <a:ext cx="2746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129" name="Rectangle 17">
              <a:extLst>
                <a:ext uri="{FF2B5EF4-FFF2-40B4-BE49-F238E27FC236}">
                  <a16:creationId xmlns:a16="http://schemas.microsoft.com/office/drawing/2014/main" id="{82818CE7-AD44-4C76-A19F-D196A7598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924" y="1371600"/>
              <a:ext cx="2127250" cy="3667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i="1" dirty="0">
                  <a:solidFill>
                    <a:prstClr val="black"/>
                  </a:solidFill>
                </a:rPr>
                <a:t>Time (clock cycles)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8B50B1-3A1F-49A5-A01B-8990D22FEAAF}"/>
              </a:ext>
            </a:extLst>
          </p:cNvPr>
          <p:cNvSpPr txBox="1"/>
          <p:nvPr/>
        </p:nvSpPr>
        <p:spPr>
          <a:xfrm>
            <a:off x="2261883" y="1141523"/>
            <a:ext cx="7236077" cy="1015663"/>
          </a:xfrm>
          <a:prstGeom prst="rect">
            <a:avLst/>
          </a:prstGeom>
          <a:solidFill>
            <a:srgbClr val="E5E5FF"/>
          </a:solidFill>
        </p:spPr>
        <p:txBody>
          <a:bodyPr wrap="square" rtlCol="0">
            <a:spAutoFit/>
          </a:bodyPr>
          <a:lstStyle/>
          <a:p>
            <a:r>
              <a:rPr lang="en-SG" sz="2000" dirty="0"/>
              <a:t>Recall that registers are very fast memory.</a:t>
            </a:r>
          </a:p>
          <a:p>
            <a:r>
              <a:rPr lang="en-SG" sz="2000" dirty="0"/>
              <a:t>Solution: </a:t>
            </a:r>
            <a:r>
              <a:rPr lang="en-SG" sz="2000" dirty="0">
                <a:solidFill>
                  <a:srgbClr val="FF0000"/>
                </a:solidFill>
              </a:rPr>
              <a:t>Split cycle into half</a:t>
            </a:r>
            <a:r>
              <a:rPr lang="en-SG" sz="2000" dirty="0"/>
              <a:t>; first half for writing into a register; second half for reading from a register. </a:t>
            </a:r>
          </a:p>
        </p:txBody>
      </p:sp>
      <p:grpSp>
        <p:nvGrpSpPr>
          <p:cNvPr id="14337" name="Group 14336"/>
          <p:cNvGrpSpPr/>
          <p:nvPr/>
        </p:nvGrpSpPr>
        <p:grpSpPr>
          <a:xfrm>
            <a:off x="6778947" y="2267664"/>
            <a:ext cx="546099" cy="3660032"/>
            <a:chOff x="5254946" y="2267664"/>
            <a:chExt cx="546099" cy="3660032"/>
          </a:xfrm>
        </p:grpSpPr>
        <p:sp>
          <p:nvSpPr>
            <p:cNvPr id="14336" name="Rectangle 14335"/>
            <p:cNvSpPr/>
            <p:nvPr/>
          </p:nvSpPr>
          <p:spPr>
            <a:xfrm>
              <a:off x="5254946" y="2267664"/>
              <a:ext cx="271464" cy="36576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0196"/>
              </a:schemeClr>
            </a:solidFill>
            <a:ln w="9525">
              <a:solidFill>
                <a:srgbClr val="292934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529581" y="2270096"/>
              <a:ext cx="271464" cy="3657600"/>
            </a:xfrm>
            <a:prstGeom prst="rect">
              <a:avLst/>
            </a:prstGeom>
            <a:solidFill>
              <a:srgbClr val="CCFF99">
                <a:alpha val="30196"/>
              </a:srgbClr>
            </a:solidFill>
            <a:ln w="9525">
              <a:solidFill>
                <a:srgbClr val="292934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43" name="Group 14342"/>
          <p:cNvGrpSpPr/>
          <p:nvPr/>
        </p:nvGrpSpPr>
        <p:grpSpPr>
          <a:xfrm>
            <a:off x="6932934" y="2331423"/>
            <a:ext cx="3477351" cy="923330"/>
            <a:chOff x="5408933" y="2331423"/>
            <a:chExt cx="3477351" cy="923330"/>
          </a:xfrm>
        </p:grpSpPr>
        <p:sp>
          <p:nvSpPr>
            <p:cNvPr id="136" name="TextBox 135"/>
            <p:cNvSpPr txBox="1"/>
            <p:nvPr/>
          </p:nvSpPr>
          <p:spPr>
            <a:xfrm>
              <a:off x="6475733" y="2331423"/>
              <a:ext cx="2410551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dirty="0"/>
                <a:t>Inst0 writes into the register during the </a:t>
              </a:r>
              <a:r>
                <a:rPr lang="en-SG" dirty="0">
                  <a:solidFill>
                    <a:srgbClr val="0000FF"/>
                  </a:solidFill>
                </a:rPr>
                <a:t>first half </a:t>
              </a:r>
              <a:r>
                <a:rPr lang="en-SG" dirty="0"/>
                <a:t>of the cycle.</a:t>
              </a:r>
              <a:endParaRPr lang="en-US" dirty="0"/>
            </a:p>
          </p:txBody>
        </p:sp>
        <p:cxnSp>
          <p:nvCxnSpPr>
            <p:cNvPr id="14341" name="Straight Arrow Connector 14340"/>
            <p:cNvCxnSpPr>
              <a:stCxn id="136" idx="1"/>
            </p:cNvCxnSpPr>
            <p:nvPr/>
          </p:nvCxnSpPr>
          <p:spPr>
            <a:xfrm flipH="1">
              <a:off x="5408933" y="2793088"/>
              <a:ext cx="1066800" cy="8417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3277387" y="5620415"/>
            <a:ext cx="3874621" cy="1001411"/>
            <a:chOff x="6236419" y="2253342"/>
            <a:chExt cx="3874621" cy="1001411"/>
          </a:xfrm>
        </p:grpSpPr>
        <p:sp>
          <p:nvSpPr>
            <p:cNvPr id="142" name="TextBox 141"/>
            <p:cNvSpPr txBox="1"/>
            <p:nvPr/>
          </p:nvSpPr>
          <p:spPr>
            <a:xfrm>
              <a:off x="6236419" y="2331423"/>
              <a:ext cx="2649865" cy="923330"/>
            </a:xfrm>
            <a:prstGeom prst="rect">
              <a:avLst/>
            </a:prstGeom>
            <a:solidFill>
              <a:srgbClr val="E2FFC5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dirty="0"/>
                <a:t>Inst3 reads from the register during the </a:t>
              </a:r>
              <a:r>
                <a:rPr lang="en-SG" dirty="0">
                  <a:solidFill>
                    <a:srgbClr val="0000FF"/>
                  </a:solidFill>
                </a:rPr>
                <a:t>second half </a:t>
              </a:r>
              <a:r>
                <a:rPr lang="en-SG" dirty="0"/>
                <a:t>of the cycle.</a:t>
              </a:r>
              <a:endParaRPr lang="en-US" dirty="0"/>
            </a:p>
          </p:txBody>
        </p:sp>
        <p:cxnSp>
          <p:nvCxnSpPr>
            <p:cNvPr id="143" name="Straight Arrow Connector 142"/>
            <p:cNvCxnSpPr>
              <a:stCxn id="142" idx="3"/>
            </p:cNvCxnSpPr>
            <p:nvPr/>
          </p:nvCxnSpPr>
          <p:spPr>
            <a:xfrm flipV="1">
              <a:off x="8886284" y="2253342"/>
              <a:ext cx="1224756" cy="53974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40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44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932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563312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4. RAW Data Hazards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57A20D6-FB9E-47DF-A102-226562E27201}"/>
              </a:ext>
            </a:extLst>
          </p:cNvPr>
          <p:cNvSpPr txBox="1">
            <a:spLocks noChangeArrowheads="1"/>
          </p:cNvSpPr>
          <p:nvPr/>
        </p:nvSpPr>
        <p:spPr>
          <a:xfrm>
            <a:off x="1927075" y="1304144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3525" indent="-263525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Value from prior instruction is needed before write back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2FD52-906D-4F66-BBD7-5DEA87370167}"/>
              </a:ext>
            </a:extLst>
          </p:cNvPr>
          <p:cNvGrpSpPr/>
          <p:nvPr/>
        </p:nvGrpSpPr>
        <p:grpSpPr>
          <a:xfrm>
            <a:off x="2456460" y="1993723"/>
            <a:ext cx="7829472" cy="635867"/>
            <a:chOff x="932460" y="1993722"/>
            <a:chExt cx="7829472" cy="635867"/>
          </a:xfrm>
        </p:grpSpPr>
        <p:sp>
          <p:nvSpPr>
            <p:cNvPr id="9" name="Rectangle 74">
              <a:extLst>
                <a:ext uri="{FF2B5EF4-FFF2-40B4-BE49-F238E27FC236}">
                  <a16:creationId xmlns:a16="http://schemas.microsoft.com/office/drawing/2014/main" id="{959B272E-5294-4F6A-966A-FAE7CB0C3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068" y="2237057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" name="Rectangle 75">
              <a:extLst>
                <a:ext uri="{FF2B5EF4-FFF2-40B4-BE49-F238E27FC236}">
                  <a16:creationId xmlns:a16="http://schemas.microsoft.com/office/drawing/2014/main" id="{FC0E0613-8248-4CA3-BE58-7873D0CD8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783" y="2237057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" name="Rectangle 76">
              <a:extLst>
                <a:ext uri="{FF2B5EF4-FFF2-40B4-BE49-F238E27FC236}">
                  <a16:creationId xmlns:a16="http://schemas.microsoft.com/office/drawing/2014/main" id="{EFDBEDF6-D3C3-4290-BE81-5BCB8FB8E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9603" y="2237057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" name="Rectangle 77">
              <a:extLst>
                <a:ext uri="{FF2B5EF4-FFF2-40B4-BE49-F238E27FC236}">
                  <a16:creationId xmlns:a16="http://schemas.microsoft.com/office/drawing/2014/main" id="{A102FAEA-0333-4037-A9B8-129A5ED0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260" y="2237057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4EA85CB4-52E4-4845-98E9-2D98F8C85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725" y="2237057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AC4958FD-E0D5-46C3-BA8C-44170BFC2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439" y="2237057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" name="Rectangle 80">
              <a:extLst>
                <a:ext uri="{FF2B5EF4-FFF2-40B4-BE49-F238E27FC236}">
                  <a16:creationId xmlns:a16="http://schemas.microsoft.com/office/drawing/2014/main" id="{058D8719-4E78-4B45-B968-DE0834B21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54" y="2237057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B4458E80-AEDD-4AA8-A6B2-EA15BA2F1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810" y="2237057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" name="Rectangle 82">
              <a:extLst>
                <a:ext uri="{FF2B5EF4-FFF2-40B4-BE49-F238E27FC236}">
                  <a16:creationId xmlns:a16="http://schemas.microsoft.com/office/drawing/2014/main" id="{1C434C87-708A-42AE-9362-EC241AAA2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7275" y="2237057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A9BE5814-4D9F-4A68-88A7-9E63378C5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096" y="2237057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" name="Rectangle 84">
              <a:extLst>
                <a:ext uri="{FF2B5EF4-FFF2-40B4-BE49-F238E27FC236}">
                  <a16:creationId xmlns:a16="http://schemas.microsoft.com/office/drawing/2014/main" id="{BE13E192-748A-47C3-BF68-10E23807D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917" y="2237057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2808CD97-F571-4A00-B380-4EECD0CC2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466" y="2237057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3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" name="Rectangle 86">
              <a:extLst>
                <a:ext uri="{FF2B5EF4-FFF2-40B4-BE49-F238E27FC236}">
                  <a16:creationId xmlns:a16="http://schemas.microsoft.com/office/drawing/2014/main" id="{72EFF7CE-4AAC-4AFF-B042-029610D12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932" y="2237057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" name="Rectangle 87">
              <a:extLst>
                <a:ext uri="{FF2B5EF4-FFF2-40B4-BE49-F238E27FC236}">
                  <a16:creationId xmlns:a16="http://schemas.microsoft.com/office/drawing/2014/main" id="{5C80B9CA-B026-447A-835D-6FF708E04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646" y="2237057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" name="Rectangle 88">
              <a:extLst>
                <a:ext uri="{FF2B5EF4-FFF2-40B4-BE49-F238E27FC236}">
                  <a16:creationId xmlns:a16="http://schemas.microsoft.com/office/drawing/2014/main" id="{7285B35E-2B0A-41FD-B872-1758C6E30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2467" y="2237057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" name="Rectangle 89">
              <a:extLst>
                <a:ext uri="{FF2B5EF4-FFF2-40B4-BE49-F238E27FC236}">
                  <a16:creationId xmlns:a16="http://schemas.microsoft.com/office/drawing/2014/main" id="{9C7CAD5E-E90F-4550-9836-F0698A7F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1697" y="2237057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4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6" name="Rectangle 90">
              <a:extLst>
                <a:ext uri="{FF2B5EF4-FFF2-40B4-BE49-F238E27FC236}">
                  <a16:creationId xmlns:a16="http://schemas.microsoft.com/office/drawing/2014/main" id="{EB39D0D2-FD3B-4FEE-9BA5-519204B1B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588" y="2237057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7" name="Rectangle 91">
              <a:extLst>
                <a:ext uri="{FF2B5EF4-FFF2-40B4-BE49-F238E27FC236}">
                  <a16:creationId xmlns:a16="http://schemas.microsoft.com/office/drawing/2014/main" id="{61F870BB-1E3D-40D5-AEC4-51146E0BB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303" y="2237057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" name="Rectangle 92">
              <a:extLst>
                <a:ext uri="{FF2B5EF4-FFF2-40B4-BE49-F238E27FC236}">
                  <a16:creationId xmlns:a16="http://schemas.microsoft.com/office/drawing/2014/main" id="{50287F52-5B18-4307-9E6D-D354B65C0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017" y="2237057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9" name="Rectangle 93">
              <a:extLst>
                <a:ext uri="{FF2B5EF4-FFF2-40B4-BE49-F238E27FC236}">
                  <a16:creationId xmlns:a16="http://schemas.microsoft.com/office/drawing/2014/main" id="{8517DFEB-77D4-4FB6-AAD1-DDE2E86B8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3460" y="2237057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5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" name="Rectangle 94">
              <a:extLst>
                <a:ext uri="{FF2B5EF4-FFF2-40B4-BE49-F238E27FC236}">
                  <a16:creationId xmlns:a16="http://schemas.microsoft.com/office/drawing/2014/main" id="{CF3A16CB-7749-4B00-A488-612FCC586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2032" y="2237057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1" name="Rectangle 95">
              <a:extLst>
                <a:ext uri="{FF2B5EF4-FFF2-40B4-BE49-F238E27FC236}">
                  <a16:creationId xmlns:a16="http://schemas.microsoft.com/office/drawing/2014/main" id="{62CAD8AA-8C54-433F-9525-EA187347B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5640" y="2237057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2" name="Rectangle 96">
              <a:extLst>
                <a:ext uri="{FF2B5EF4-FFF2-40B4-BE49-F238E27FC236}">
                  <a16:creationId xmlns:a16="http://schemas.microsoft.com/office/drawing/2014/main" id="{B602D523-AC5A-4FDB-AAE9-C9B151F01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354" y="2237057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3" name="Rectangle 97">
              <a:extLst>
                <a:ext uri="{FF2B5EF4-FFF2-40B4-BE49-F238E27FC236}">
                  <a16:creationId xmlns:a16="http://schemas.microsoft.com/office/drawing/2014/main" id="{90A1B224-FFBF-4F4A-864E-04B2641A2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7117" y="2237057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6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4" name="Rectangle 98">
              <a:extLst>
                <a:ext uri="{FF2B5EF4-FFF2-40B4-BE49-F238E27FC236}">
                  <a16:creationId xmlns:a16="http://schemas.microsoft.com/office/drawing/2014/main" id="{CE8C04A9-67CE-4331-8C31-361B053B5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167" y="1993722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T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7AE4E06A-3141-4598-AA16-7832122C2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947" y="1993722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i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6" name="Rectangle 100">
              <a:extLst>
                <a:ext uri="{FF2B5EF4-FFF2-40B4-BE49-F238E27FC236}">
                  <a16:creationId xmlns:a16="http://schemas.microsoft.com/office/drawing/2014/main" id="{382BD949-139F-4B9E-8393-427B095FD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709" y="1993722"/>
              <a:ext cx="11381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m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7" name="Rectangle 101">
              <a:extLst>
                <a:ext uri="{FF2B5EF4-FFF2-40B4-BE49-F238E27FC236}">
                  <a16:creationId xmlns:a16="http://schemas.microsoft.com/office/drawing/2014/main" id="{AD213E39-FCE7-43BA-9395-489AFC4E3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572" y="1993722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8" name="Rectangle 102">
              <a:extLst>
                <a:ext uri="{FF2B5EF4-FFF2-40B4-BE49-F238E27FC236}">
                  <a16:creationId xmlns:a16="http://schemas.microsoft.com/office/drawing/2014/main" id="{3B468D57-DFB8-4376-83C0-0C3D4B304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884" y="1993722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9" name="Rectangle 103">
              <a:extLst>
                <a:ext uri="{FF2B5EF4-FFF2-40B4-BE49-F238E27FC236}">
                  <a16:creationId xmlns:a16="http://schemas.microsoft.com/office/drawing/2014/main" id="{A21FB82B-5917-4FF6-879C-71CC19FA5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7540" y="1993722"/>
              <a:ext cx="4355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(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0" name="Rectangle 104">
              <a:extLst>
                <a:ext uri="{FF2B5EF4-FFF2-40B4-BE49-F238E27FC236}">
                  <a16:creationId xmlns:a16="http://schemas.microsoft.com/office/drawing/2014/main" id="{F13E3616-453D-41BF-9734-76D546E86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664" y="1993722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i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1" name="Rectangle 105">
              <a:extLst>
                <a:ext uri="{FF2B5EF4-FFF2-40B4-BE49-F238E27FC236}">
                  <a16:creationId xmlns:a16="http://schemas.microsoft.com/office/drawing/2014/main" id="{E209F555-885A-4964-BE75-CBDA02416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533" y="1993722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n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2" name="Rectangle 106">
              <a:extLst>
                <a:ext uri="{FF2B5EF4-FFF2-40B4-BE49-F238E27FC236}">
                  <a16:creationId xmlns:a16="http://schemas.microsoft.com/office/drawing/2014/main" id="{BB34A665-AA86-4A2B-9DF7-715C79938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9845" y="1993722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3" name="Rectangle 107">
              <a:extLst>
                <a:ext uri="{FF2B5EF4-FFF2-40B4-BE49-F238E27FC236}">
                  <a16:creationId xmlns:a16="http://schemas.microsoft.com/office/drawing/2014/main" id="{D37D8447-F41F-4980-A42A-B81AA8D2A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288" y="1993722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4" name="Rectangle 108">
              <a:extLst>
                <a:ext uri="{FF2B5EF4-FFF2-40B4-BE49-F238E27FC236}">
                  <a16:creationId xmlns:a16="http://schemas.microsoft.com/office/drawing/2014/main" id="{DB559979-E39B-4161-8B45-68FDAC340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134" y="1993722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l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5" name="Rectangle 109">
              <a:extLst>
                <a:ext uri="{FF2B5EF4-FFF2-40B4-BE49-F238E27FC236}">
                  <a16:creationId xmlns:a16="http://schemas.microsoft.com/office/drawing/2014/main" id="{5BC489B2-F130-46B6-8109-F33758C66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003" y="1993722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o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6" name="Rectangle 110">
              <a:extLst>
                <a:ext uri="{FF2B5EF4-FFF2-40B4-BE49-F238E27FC236}">
                  <a16:creationId xmlns:a16="http://schemas.microsoft.com/office/drawing/2014/main" id="{65A9D850-7582-45EC-9710-C6141B34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315" y="1993722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7" name="Rectangle 111">
              <a:extLst>
                <a:ext uri="{FF2B5EF4-FFF2-40B4-BE49-F238E27FC236}">
                  <a16:creationId xmlns:a16="http://schemas.microsoft.com/office/drawing/2014/main" id="{422E1D3D-0153-473E-8C47-437653560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9841" y="1993722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k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8" name="Rectangle 112">
              <a:extLst>
                <a:ext uri="{FF2B5EF4-FFF2-40B4-BE49-F238E27FC236}">
                  <a16:creationId xmlns:a16="http://schemas.microsoft.com/office/drawing/2014/main" id="{FD5E9B1F-901A-43D4-879F-4B2B89A28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473" y="1993722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9" name="Rectangle 113">
              <a:extLst>
                <a:ext uri="{FF2B5EF4-FFF2-40B4-BE49-F238E27FC236}">
                  <a16:creationId xmlns:a16="http://schemas.microsoft.com/office/drawing/2014/main" id="{680A9A6E-A1D2-4761-9D83-E463671D7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129" y="1993722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0" name="Rectangle 114">
              <a:extLst>
                <a:ext uri="{FF2B5EF4-FFF2-40B4-BE49-F238E27FC236}">
                  <a16:creationId xmlns:a16="http://schemas.microsoft.com/office/drawing/2014/main" id="{7A8BCADD-CACA-443C-93BA-FDDFAA65B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2974" y="1993722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y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1" name="Rectangle 115">
              <a:extLst>
                <a:ext uri="{FF2B5EF4-FFF2-40B4-BE49-F238E27FC236}">
                  <a16:creationId xmlns:a16="http://schemas.microsoft.com/office/drawing/2014/main" id="{FA539D25-3C47-4E05-BC51-1B16E2080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499" y="1993722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2" name="Rectangle 116">
              <a:extLst>
                <a:ext uri="{FF2B5EF4-FFF2-40B4-BE49-F238E27FC236}">
                  <a16:creationId xmlns:a16="http://schemas.microsoft.com/office/drawing/2014/main" id="{B1E60E09-96D2-4FCF-91F9-EFF0A92EA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131" y="1993722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l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3" name="Rectangle 117">
              <a:extLst>
                <a:ext uri="{FF2B5EF4-FFF2-40B4-BE49-F238E27FC236}">
                  <a16:creationId xmlns:a16="http://schemas.microsoft.com/office/drawing/2014/main" id="{6FEFF8AA-A673-4A59-93CE-669701D93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2320" y="1993722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4" name="Rectangle 118">
              <a:extLst>
                <a:ext uri="{FF2B5EF4-FFF2-40B4-BE49-F238E27FC236}">
                  <a16:creationId xmlns:a16="http://schemas.microsoft.com/office/drawing/2014/main" id="{507376DA-E158-4E05-BAE8-E871E1C05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313" y="1993722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s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5" name="Rectangle 119">
              <a:extLst>
                <a:ext uri="{FF2B5EF4-FFF2-40B4-BE49-F238E27FC236}">
                  <a16:creationId xmlns:a16="http://schemas.microsoft.com/office/drawing/2014/main" id="{58312266-1D90-4024-9DFF-DDACF9725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7052" y="1993722"/>
              <a:ext cx="4355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)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6" name="Line 177">
              <a:extLst>
                <a:ext uri="{FF2B5EF4-FFF2-40B4-BE49-F238E27FC236}">
                  <a16:creationId xmlns:a16="http://schemas.microsoft.com/office/drawing/2014/main" id="{E338A93F-0477-46BA-84CA-54AC76163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1662" y="2091411"/>
              <a:ext cx="5742875" cy="177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78">
              <a:extLst>
                <a:ext uri="{FF2B5EF4-FFF2-40B4-BE49-F238E27FC236}">
                  <a16:creationId xmlns:a16="http://schemas.microsoft.com/office/drawing/2014/main" id="{6610C147-B00F-4505-9348-32B4DF4E2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1283" y="2066545"/>
              <a:ext cx="60591" cy="51509"/>
            </a:xfrm>
            <a:custGeom>
              <a:avLst/>
              <a:gdLst>
                <a:gd name="T0" fmla="*/ 0 w 32"/>
                <a:gd name="T1" fmla="*/ 0 h 29"/>
                <a:gd name="T2" fmla="*/ 2 w 32"/>
                <a:gd name="T3" fmla="*/ 29 h 29"/>
                <a:gd name="T4" fmla="*/ 32 w 32"/>
                <a:gd name="T5" fmla="*/ 14 h 29"/>
                <a:gd name="T6" fmla="*/ 2 w 32"/>
                <a:gd name="T7" fmla="*/ 0 h 29"/>
                <a:gd name="T8" fmla="*/ 2 w 32"/>
                <a:gd name="T9" fmla="*/ 0 h 29"/>
                <a:gd name="T10" fmla="*/ 0 w 32"/>
                <a:gd name="T11" fmla="*/ 0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"/>
                <a:gd name="T19" fmla="*/ 0 h 29"/>
                <a:gd name="T20" fmla="*/ 32 w 32"/>
                <a:gd name="T21" fmla="*/ 29 h 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" h="29">
                  <a:moveTo>
                    <a:pt x="0" y="0"/>
                  </a:moveTo>
                  <a:lnTo>
                    <a:pt x="2" y="29"/>
                  </a:lnTo>
                  <a:lnTo>
                    <a:pt x="32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314">
              <a:extLst>
                <a:ext uri="{FF2B5EF4-FFF2-40B4-BE49-F238E27FC236}">
                  <a16:creationId xmlns:a16="http://schemas.microsoft.com/office/drawing/2014/main" id="{D9199463-05CE-47CC-9D0B-34A61C595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9476" y="2237057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9" name="Rectangle 315">
              <a:extLst>
                <a:ext uri="{FF2B5EF4-FFF2-40B4-BE49-F238E27FC236}">
                  <a16:creationId xmlns:a16="http://schemas.microsoft.com/office/drawing/2014/main" id="{6BDBEB39-8E90-4591-B82E-3EB22B08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297" y="2237057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0" name="Rectangle 316">
              <a:extLst>
                <a:ext uri="{FF2B5EF4-FFF2-40B4-BE49-F238E27FC236}">
                  <a16:creationId xmlns:a16="http://schemas.microsoft.com/office/drawing/2014/main" id="{E65712F0-86F3-43B2-BCEF-3ECF1292F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011" y="2237057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1" name="Rectangle 317">
              <a:extLst>
                <a:ext uri="{FF2B5EF4-FFF2-40B4-BE49-F238E27FC236}">
                  <a16:creationId xmlns:a16="http://schemas.microsoft.com/office/drawing/2014/main" id="{08657B7D-64C8-4E6F-B17F-FE797AF41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668" y="2237057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7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2" name="Rectangle 318">
              <a:extLst>
                <a:ext uri="{FF2B5EF4-FFF2-40B4-BE49-F238E27FC236}">
                  <a16:creationId xmlns:a16="http://schemas.microsoft.com/office/drawing/2014/main" id="{B7737B1E-1D07-4637-9B9D-A8F747073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3133" y="2237057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4" name="Rectangle 319">
              <a:extLst>
                <a:ext uri="{FF2B5EF4-FFF2-40B4-BE49-F238E27FC236}">
                  <a16:creationId xmlns:a16="http://schemas.microsoft.com/office/drawing/2014/main" id="{778020A2-458A-4D9D-A47D-EA50F5089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847" y="2237057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5" name="Rectangle 320">
              <a:extLst>
                <a:ext uri="{FF2B5EF4-FFF2-40B4-BE49-F238E27FC236}">
                  <a16:creationId xmlns:a16="http://schemas.microsoft.com/office/drawing/2014/main" id="{ABDC7CA7-0350-40AD-B83D-2223BDEA0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4668" y="2237057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6" name="Rectangle 321">
              <a:extLst>
                <a:ext uri="{FF2B5EF4-FFF2-40B4-BE49-F238E27FC236}">
                  <a16:creationId xmlns:a16="http://schemas.microsoft.com/office/drawing/2014/main" id="{883DDCB9-8317-4A8E-97DB-0014AB43B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6324" y="2237057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8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7" name="Rectangle 322">
              <a:extLst>
                <a:ext uri="{FF2B5EF4-FFF2-40B4-BE49-F238E27FC236}">
                  <a16:creationId xmlns:a16="http://schemas.microsoft.com/office/drawing/2014/main" id="{F1CF0967-78FC-4479-8083-D79B30406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6790" y="2237057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8" name="Rectangle 323">
              <a:extLst>
                <a:ext uri="{FF2B5EF4-FFF2-40B4-BE49-F238E27FC236}">
                  <a16:creationId xmlns:a16="http://schemas.microsoft.com/office/drawing/2014/main" id="{BFC8E396-F93E-4904-9F4F-CBC60D9C2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8504" y="2237057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C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9" name="Rectangle 324">
              <a:extLst>
                <a:ext uri="{FF2B5EF4-FFF2-40B4-BE49-F238E27FC236}">
                  <a16:creationId xmlns:a16="http://schemas.microsoft.com/office/drawing/2014/main" id="{EA3EC194-5438-4DA7-8DFB-36338A4D8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0218" y="2237057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0" name="Rectangle 325">
              <a:extLst>
                <a:ext uri="{FF2B5EF4-FFF2-40B4-BE49-F238E27FC236}">
                  <a16:creationId xmlns:a16="http://schemas.microsoft.com/office/drawing/2014/main" id="{6D0FD9E9-C155-4DFA-86B3-9D18CC349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874" y="2237057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9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1" name="Rectangle 326">
              <a:extLst>
                <a:ext uri="{FF2B5EF4-FFF2-40B4-BE49-F238E27FC236}">
                  <a16:creationId xmlns:a16="http://schemas.microsoft.com/office/drawing/2014/main" id="{808891EF-7677-4733-924A-BDE7E13B4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914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2" name="Rectangle 327">
              <a:extLst>
                <a:ext uri="{FF2B5EF4-FFF2-40B4-BE49-F238E27FC236}">
                  <a16:creationId xmlns:a16="http://schemas.microsoft.com/office/drawing/2014/main" id="{3B0DA4AC-DEC1-4F09-8201-8A81AD6B9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333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3" name="Rectangle 328">
              <a:extLst>
                <a:ext uri="{FF2B5EF4-FFF2-40B4-BE49-F238E27FC236}">
                  <a16:creationId xmlns:a16="http://schemas.microsoft.com/office/drawing/2014/main" id="{31BAA031-82F7-4539-B956-198325A51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570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4" name="Rectangle 329">
              <a:extLst>
                <a:ext uri="{FF2B5EF4-FFF2-40B4-BE49-F238E27FC236}">
                  <a16:creationId xmlns:a16="http://schemas.microsoft.com/office/drawing/2014/main" id="{5F301420-C017-482C-B148-4793F557D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883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5" name="Rectangle 330">
              <a:extLst>
                <a:ext uri="{FF2B5EF4-FFF2-40B4-BE49-F238E27FC236}">
                  <a16:creationId xmlns:a16="http://schemas.microsoft.com/office/drawing/2014/main" id="{DCBC2902-DBBC-4DEC-A73E-9734FE11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227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6" name="Rectangle 331">
              <a:extLst>
                <a:ext uri="{FF2B5EF4-FFF2-40B4-BE49-F238E27FC236}">
                  <a16:creationId xmlns:a16="http://schemas.microsoft.com/office/drawing/2014/main" id="{9593185D-DF66-4B7C-BEFF-2F0922E7D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433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7" name="Rectangle 332">
              <a:extLst>
                <a:ext uri="{FF2B5EF4-FFF2-40B4-BE49-F238E27FC236}">
                  <a16:creationId xmlns:a16="http://schemas.microsoft.com/office/drawing/2014/main" id="{3642B923-5179-421C-9D83-7CF445D5D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777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8" name="Rectangle 333">
              <a:extLst>
                <a:ext uri="{FF2B5EF4-FFF2-40B4-BE49-F238E27FC236}">
                  <a16:creationId xmlns:a16="http://schemas.microsoft.com/office/drawing/2014/main" id="{549D4CEE-B269-4F36-9BF0-6E38E978D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090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9" name="Rectangle 334">
              <a:extLst>
                <a:ext uri="{FF2B5EF4-FFF2-40B4-BE49-F238E27FC236}">
                  <a16:creationId xmlns:a16="http://schemas.microsoft.com/office/drawing/2014/main" id="{673F9DA3-6339-4790-87DD-1ECD4ED87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022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0" name="Rectangle 335">
              <a:extLst>
                <a:ext uri="{FF2B5EF4-FFF2-40B4-BE49-F238E27FC236}">
                  <a16:creationId xmlns:a16="http://schemas.microsoft.com/office/drawing/2014/main" id="{8CFED19C-4ECF-4612-873F-48693B566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5122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1" name="Rectangle 336">
              <a:extLst>
                <a:ext uri="{FF2B5EF4-FFF2-40B4-BE49-F238E27FC236}">
                  <a16:creationId xmlns:a16="http://schemas.microsoft.com/office/drawing/2014/main" id="{E4C70A1C-5C38-4285-A530-7DAE29D30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327" y="2476839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/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2" name="Rectangle 337">
              <a:extLst>
                <a:ext uri="{FF2B5EF4-FFF2-40B4-BE49-F238E27FC236}">
                  <a16:creationId xmlns:a16="http://schemas.microsoft.com/office/drawing/2014/main" id="{7778FED3-BA5D-4EAB-B69C-3AE99F3E0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984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–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3" name="Rectangle 338">
              <a:extLst>
                <a:ext uri="{FF2B5EF4-FFF2-40B4-BE49-F238E27FC236}">
                  <a16:creationId xmlns:a16="http://schemas.microsoft.com/office/drawing/2014/main" id="{CAEC4876-B42B-4555-B967-600F9621F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7485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4" name="Rectangle 339">
              <a:extLst>
                <a:ext uri="{FF2B5EF4-FFF2-40B4-BE49-F238E27FC236}">
                  <a16:creationId xmlns:a16="http://schemas.microsoft.com/office/drawing/2014/main" id="{A427B708-BC4D-4578-87D2-521584396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4584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5" name="Rectangle 340">
              <a:extLst>
                <a:ext uri="{FF2B5EF4-FFF2-40B4-BE49-F238E27FC236}">
                  <a16:creationId xmlns:a16="http://schemas.microsoft.com/office/drawing/2014/main" id="{80D4FF2E-12AC-4041-B5E6-0EE9FAEA2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6115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–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6" name="Rectangle 341">
              <a:extLst>
                <a:ext uri="{FF2B5EF4-FFF2-40B4-BE49-F238E27FC236}">
                  <a16:creationId xmlns:a16="http://schemas.microsoft.com/office/drawing/2014/main" id="{183CDA03-21FC-4259-9B36-2D9C1F380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1616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7" name="Rectangle 342">
              <a:extLst>
                <a:ext uri="{FF2B5EF4-FFF2-40B4-BE49-F238E27FC236}">
                  <a16:creationId xmlns:a16="http://schemas.microsoft.com/office/drawing/2014/main" id="{27CD2FBF-9FD1-4C44-AD6B-304D02C13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29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8" name="Rectangle 343">
              <a:extLst>
                <a:ext uri="{FF2B5EF4-FFF2-40B4-BE49-F238E27FC236}">
                  <a16:creationId xmlns:a16="http://schemas.microsoft.com/office/drawing/2014/main" id="{25179044-89AB-49DF-8CE5-AB2BCBF36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665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–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9" name="Rectangle 344">
              <a:extLst>
                <a:ext uri="{FF2B5EF4-FFF2-40B4-BE49-F238E27FC236}">
                  <a16:creationId xmlns:a16="http://schemas.microsoft.com/office/drawing/2014/main" id="{D7312978-1745-4E59-B619-322E98E47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7166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0" name="Rectangle 345">
              <a:extLst>
                <a:ext uri="{FF2B5EF4-FFF2-40B4-BE49-F238E27FC236}">
                  <a16:creationId xmlns:a16="http://schemas.microsoft.com/office/drawing/2014/main" id="{ABB2FDEF-9195-4D6B-95A7-B93FB16FD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79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1" name="Rectangle 346">
              <a:extLst>
                <a:ext uri="{FF2B5EF4-FFF2-40B4-BE49-F238E27FC236}">
                  <a16:creationId xmlns:a16="http://schemas.microsoft.com/office/drawing/2014/main" id="{F3545188-FCF7-4C1C-B157-FA3D3C4C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322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–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2" name="Rectangle 347">
              <a:extLst>
                <a:ext uri="{FF2B5EF4-FFF2-40B4-BE49-F238E27FC236}">
                  <a16:creationId xmlns:a16="http://schemas.microsoft.com/office/drawing/2014/main" id="{4276A860-59AB-47B3-A89D-2F8A0A52B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0823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3" name="Rectangle 348">
              <a:extLst>
                <a:ext uri="{FF2B5EF4-FFF2-40B4-BE49-F238E27FC236}">
                  <a16:creationId xmlns:a16="http://schemas.microsoft.com/office/drawing/2014/main" id="{5D32A6B0-1DC2-4E77-A6D1-9B8D8B6C4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9816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4" name="Rectangle 349">
              <a:extLst>
                <a:ext uri="{FF2B5EF4-FFF2-40B4-BE49-F238E27FC236}">
                  <a16:creationId xmlns:a16="http://schemas.microsoft.com/office/drawing/2014/main" id="{E8702D10-C6D5-454E-B0C4-14144062D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978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–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5" name="Rectangle 350">
              <a:extLst>
                <a:ext uri="{FF2B5EF4-FFF2-40B4-BE49-F238E27FC236}">
                  <a16:creationId xmlns:a16="http://schemas.microsoft.com/office/drawing/2014/main" id="{977D2F6C-1FAB-47EA-8D58-4F452341F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4480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6" name="Rectangle 351">
              <a:extLst>
                <a:ext uri="{FF2B5EF4-FFF2-40B4-BE49-F238E27FC236}">
                  <a16:creationId xmlns:a16="http://schemas.microsoft.com/office/drawing/2014/main" id="{15637E11-C0B8-46AD-A52D-D9D5DB6DA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3472" y="2476839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7" name="Rectangle 396">
              <a:extLst>
                <a:ext uri="{FF2B5EF4-FFF2-40B4-BE49-F238E27FC236}">
                  <a16:creationId xmlns:a16="http://schemas.microsoft.com/office/drawing/2014/main" id="{3BF89E7A-9599-46E2-BAF4-E9ACED214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460" y="2279685"/>
              <a:ext cx="8520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V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8" name="Rectangle 397">
              <a:extLst>
                <a:ext uri="{FF2B5EF4-FFF2-40B4-BE49-F238E27FC236}">
                  <a16:creationId xmlns:a16="http://schemas.microsoft.com/office/drawing/2014/main" id="{7C1CBED0-F47F-4374-9073-1DDC92C7E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601" y="2279685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a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9" name="Rectangle 398">
              <a:extLst>
                <a:ext uri="{FF2B5EF4-FFF2-40B4-BE49-F238E27FC236}">
                  <a16:creationId xmlns:a16="http://schemas.microsoft.com/office/drawing/2014/main" id="{572CAF08-112F-4305-BFDA-1515161D2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126" y="2279685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l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0" name="Rectangle 399">
              <a:extLst>
                <a:ext uri="{FF2B5EF4-FFF2-40B4-BE49-F238E27FC236}">
                  <a16:creationId xmlns:a16="http://schemas.microsoft.com/office/drawing/2014/main" id="{49527491-31AB-44B0-8551-D0BB89F9B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89" y="2279685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u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1" name="Rectangle 400">
              <a:extLst>
                <a:ext uri="{FF2B5EF4-FFF2-40B4-BE49-F238E27FC236}">
                  <a16:creationId xmlns:a16="http://schemas.microsoft.com/office/drawing/2014/main" id="{18298ABE-BB5D-4594-98DC-4E7CCE5F0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201" y="2279685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2" name="Rectangle 401">
              <a:extLst>
                <a:ext uri="{FF2B5EF4-FFF2-40B4-BE49-F238E27FC236}">
                  <a16:creationId xmlns:a16="http://schemas.microsoft.com/office/drawing/2014/main" id="{262B8290-0EC1-4FB9-AC0A-302B7C728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6301" y="2279685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3" name="Rectangle 402">
              <a:extLst>
                <a:ext uri="{FF2B5EF4-FFF2-40B4-BE49-F238E27FC236}">
                  <a16:creationId xmlns:a16="http://schemas.microsoft.com/office/drawing/2014/main" id="{18503CD5-7DF8-45D4-B93A-FECAA0600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850" y="2279685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o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4" name="Rectangle 403">
              <a:extLst>
                <a:ext uri="{FF2B5EF4-FFF2-40B4-BE49-F238E27FC236}">
                  <a16:creationId xmlns:a16="http://schemas.microsoft.com/office/drawing/2014/main" id="{58FF6009-ED66-4BAE-8782-3F9FCA468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163" y="2279685"/>
              <a:ext cx="4355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f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5" name="Rectangle 404">
              <a:extLst>
                <a:ext uri="{FF2B5EF4-FFF2-40B4-BE49-F238E27FC236}">
                  <a16:creationId xmlns:a16="http://schemas.microsoft.com/office/drawing/2014/main" id="{0C80D57B-B985-455E-A44D-2B4274BCA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606" y="2279685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6" name="Rectangle 405">
              <a:extLst>
                <a:ext uri="{FF2B5EF4-FFF2-40B4-BE49-F238E27FC236}">
                  <a16:creationId xmlns:a16="http://schemas.microsoft.com/office/drawing/2014/main" id="{6E84F7B2-E337-4691-AE37-72B2FFF07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369" y="2279685"/>
              <a:ext cx="6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7" name="Rectangle 406">
              <a:extLst>
                <a:ext uri="{FF2B5EF4-FFF2-40B4-BE49-F238E27FC236}">
                  <a16:creationId xmlns:a16="http://schemas.microsoft.com/office/drawing/2014/main" id="{E6693C95-E3C1-4C1C-9C6C-47722AC52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460" y="2451973"/>
              <a:ext cx="4969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8" name="Rectangle 407">
              <a:extLst>
                <a:ext uri="{FF2B5EF4-FFF2-40B4-BE49-F238E27FC236}">
                  <a16:creationId xmlns:a16="http://schemas.microsoft.com/office/drawing/2014/main" id="{46FCCE66-3946-4304-A0C1-C741E9351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477" y="2451973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9" name="Rectangle 408">
              <a:extLst>
                <a:ext uri="{FF2B5EF4-FFF2-40B4-BE49-F238E27FC236}">
                  <a16:creationId xmlns:a16="http://schemas.microsoft.com/office/drawing/2014/main" id="{931E74EF-FBBD-485D-84DC-7F0433E3B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790" y="2451973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g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0" name="Rectangle 409">
              <a:extLst>
                <a:ext uri="{FF2B5EF4-FFF2-40B4-BE49-F238E27FC236}">
                  <a16:creationId xmlns:a16="http://schemas.microsoft.com/office/drawing/2014/main" id="{EB52625D-3BDF-4BC0-93B4-875EE6BB7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89" y="2451973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i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1" name="Rectangle 410">
              <a:extLst>
                <a:ext uri="{FF2B5EF4-FFF2-40B4-BE49-F238E27FC236}">
                  <a16:creationId xmlns:a16="http://schemas.microsoft.com/office/drawing/2014/main" id="{ECCD1B33-5F64-41CF-A1C6-935B8EE68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184" y="2451973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s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2" name="Rectangle 411">
              <a:extLst>
                <a:ext uri="{FF2B5EF4-FFF2-40B4-BE49-F238E27FC236}">
                  <a16:creationId xmlns:a16="http://schemas.microsoft.com/office/drawing/2014/main" id="{C66E40B4-85ED-42A8-9EA9-1F9925BAC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710" y="2451973"/>
              <a:ext cx="4328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t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3" name="Rectangle 412">
              <a:extLst>
                <a:ext uri="{FF2B5EF4-FFF2-40B4-BE49-F238E27FC236}">
                  <a16:creationId xmlns:a16="http://schemas.microsoft.com/office/drawing/2014/main" id="{62465AF0-EE7E-4225-AE41-41CF1027D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260" y="2451973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4" name="Rectangle 413">
              <a:extLst>
                <a:ext uri="{FF2B5EF4-FFF2-40B4-BE49-F238E27FC236}">
                  <a16:creationId xmlns:a16="http://schemas.microsoft.com/office/drawing/2014/main" id="{46AFED12-C877-4799-9DA5-E33AF338F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252" y="2451973"/>
              <a:ext cx="4923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5" name="Rectangle 414">
              <a:extLst>
                <a:ext uri="{FF2B5EF4-FFF2-40B4-BE49-F238E27FC236}">
                  <a16:creationId xmlns:a16="http://schemas.microsoft.com/office/drawing/2014/main" id="{4E68985B-5063-42BA-ACB1-06B59DC3B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482" y="2451973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6" name="Rectangle 415">
              <a:extLst>
                <a:ext uri="{FF2B5EF4-FFF2-40B4-BE49-F238E27FC236}">
                  <a16:creationId xmlns:a16="http://schemas.microsoft.com/office/drawing/2014/main" id="{45B44BC3-9248-4BAE-8E34-49EA0372A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138" y="2451973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7" name="Rectangle 416">
              <a:extLst>
                <a:ext uri="{FF2B5EF4-FFF2-40B4-BE49-F238E27FC236}">
                  <a16:creationId xmlns:a16="http://schemas.microsoft.com/office/drawing/2014/main" id="{90BA90F8-CAE4-4761-B450-8E63B12BF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451" y="2451973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8" name="Rectangle 417">
              <a:extLst>
                <a:ext uri="{FF2B5EF4-FFF2-40B4-BE49-F238E27FC236}">
                  <a16:creationId xmlns:a16="http://schemas.microsoft.com/office/drawing/2014/main" id="{C3DB6B77-55C4-4461-BF36-B71479C0F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443" y="2451973"/>
              <a:ext cx="4355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: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19" name="Group 460">
            <a:extLst>
              <a:ext uri="{FF2B5EF4-FFF2-40B4-BE49-F238E27FC236}">
                <a16:creationId xmlns:a16="http://schemas.microsoft.com/office/drawing/2014/main" id="{7A0DD5EE-E72E-485E-B8FF-D5F96AD702C5}"/>
              </a:ext>
            </a:extLst>
          </p:cNvPr>
          <p:cNvGrpSpPr/>
          <p:nvPr/>
        </p:nvGrpSpPr>
        <p:grpSpPr>
          <a:xfrm>
            <a:off x="1981201" y="2796998"/>
            <a:ext cx="8310413" cy="3536347"/>
            <a:chOff x="420837" y="2667603"/>
            <a:chExt cx="8310413" cy="3536347"/>
          </a:xfrm>
        </p:grpSpPr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023DF983-4CD2-464A-97CD-3BD564578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302" y="5720833"/>
              <a:ext cx="176092" cy="321486"/>
            </a:xfrm>
            <a:custGeom>
              <a:avLst/>
              <a:gdLst>
                <a:gd name="T0" fmla="*/ 90 w 93"/>
                <a:gd name="T1" fmla="*/ 181 h 181"/>
                <a:gd name="T2" fmla="*/ 0 w 93"/>
                <a:gd name="T3" fmla="*/ 181 h 181"/>
                <a:gd name="T4" fmla="*/ 0 w 93"/>
                <a:gd name="T5" fmla="*/ 0 h 181"/>
                <a:gd name="T6" fmla="*/ 93 w 93"/>
                <a:gd name="T7" fmla="*/ 0 h 181"/>
                <a:gd name="T8" fmla="*/ 90 w 93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181"/>
                <a:gd name="T17" fmla="*/ 93 w 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181">
                  <a:moveTo>
                    <a:pt x="90" y="181"/>
                  </a:moveTo>
                  <a:lnTo>
                    <a:pt x="0" y="18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90" y="181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A68154D6-EB0D-4754-BBA8-B91FEC0CF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302" y="5720833"/>
              <a:ext cx="176092" cy="321486"/>
            </a:xfrm>
            <a:custGeom>
              <a:avLst/>
              <a:gdLst>
                <a:gd name="T0" fmla="*/ 90 w 93"/>
                <a:gd name="T1" fmla="*/ 181 h 181"/>
                <a:gd name="T2" fmla="*/ 0 w 93"/>
                <a:gd name="T3" fmla="*/ 181 h 181"/>
                <a:gd name="T4" fmla="*/ 0 w 93"/>
                <a:gd name="T5" fmla="*/ 0 h 181"/>
                <a:gd name="T6" fmla="*/ 93 w 9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81"/>
                <a:gd name="T14" fmla="*/ 93 w 93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81">
                  <a:moveTo>
                    <a:pt x="90" y="181"/>
                  </a:moveTo>
                  <a:lnTo>
                    <a:pt x="0" y="181"/>
                  </a:lnTo>
                  <a:lnTo>
                    <a:pt x="0" y="0"/>
                  </a:lnTo>
                  <a:lnTo>
                    <a:pt x="9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3FF40804-2848-4029-BC6C-4F692B08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714" y="5720833"/>
              <a:ext cx="176092" cy="321486"/>
            </a:xfrm>
            <a:custGeom>
              <a:avLst/>
              <a:gdLst>
                <a:gd name="T0" fmla="*/ 0 w 93"/>
                <a:gd name="T1" fmla="*/ 0 h 181"/>
                <a:gd name="T2" fmla="*/ 93 w 93"/>
                <a:gd name="T3" fmla="*/ 0 h 181"/>
                <a:gd name="T4" fmla="*/ 93 w 93"/>
                <a:gd name="T5" fmla="*/ 181 h 181"/>
                <a:gd name="T6" fmla="*/ 3 w 93"/>
                <a:gd name="T7" fmla="*/ 181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81"/>
                <a:gd name="T14" fmla="*/ 93 w 93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81">
                  <a:moveTo>
                    <a:pt x="0" y="0"/>
                  </a:moveTo>
                  <a:lnTo>
                    <a:pt x="93" y="0"/>
                  </a:lnTo>
                  <a:lnTo>
                    <a:pt x="93" y="181"/>
                  </a:lnTo>
                  <a:lnTo>
                    <a:pt x="3" y="181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Line 15">
              <a:extLst>
                <a:ext uri="{FF2B5EF4-FFF2-40B4-BE49-F238E27FC236}">
                  <a16:creationId xmlns:a16="http://schemas.microsoft.com/office/drawing/2014/main" id="{88A53EA2-572C-4E65-A796-9B1F261B0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6493" y="5800760"/>
              <a:ext cx="176092" cy="1776"/>
            </a:xfrm>
            <a:prstGeom prst="line">
              <a:avLst/>
            </a:prstGeom>
            <a:noFill/>
            <a:ln w="1905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4" name="Line 16">
              <a:extLst>
                <a:ext uri="{FF2B5EF4-FFF2-40B4-BE49-F238E27FC236}">
                  <a16:creationId xmlns:a16="http://schemas.microsoft.com/office/drawing/2014/main" id="{0FBDB35B-BF1E-4CFD-8058-78BC947A8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0942" y="5076085"/>
              <a:ext cx="172305" cy="1776"/>
            </a:xfrm>
            <a:prstGeom prst="line">
              <a:avLst/>
            </a:prstGeom>
            <a:noFill/>
            <a:ln w="1905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17">
              <a:extLst>
                <a:ext uri="{FF2B5EF4-FFF2-40B4-BE49-F238E27FC236}">
                  <a16:creationId xmlns:a16="http://schemas.microsoft.com/office/drawing/2014/main" id="{C902F65F-2DF3-4DEF-A766-DD2AE6778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0942" y="5235940"/>
              <a:ext cx="172305" cy="3552"/>
            </a:xfrm>
            <a:prstGeom prst="line">
              <a:avLst/>
            </a:prstGeom>
            <a:noFill/>
            <a:ln w="1905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68502311-934E-49B4-8E9E-35A2246BE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057" y="4996157"/>
              <a:ext cx="176092" cy="321486"/>
            </a:xfrm>
            <a:custGeom>
              <a:avLst/>
              <a:gdLst>
                <a:gd name="T0" fmla="*/ 0 w 93"/>
                <a:gd name="T1" fmla="*/ 181 h 181"/>
                <a:gd name="T2" fmla="*/ 93 w 93"/>
                <a:gd name="T3" fmla="*/ 181 h 181"/>
                <a:gd name="T4" fmla="*/ 93 w 93"/>
                <a:gd name="T5" fmla="*/ 0 h 181"/>
                <a:gd name="T6" fmla="*/ 3 w 9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81"/>
                <a:gd name="T14" fmla="*/ 93 w 93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81">
                  <a:moveTo>
                    <a:pt x="0" y="181"/>
                  </a:moveTo>
                  <a:lnTo>
                    <a:pt x="93" y="181"/>
                  </a:lnTo>
                  <a:lnTo>
                    <a:pt x="93" y="0"/>
                  </a:lnTo>
                  <a:lnTo>
                    <a:pt x="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A06409C9-8E44-43AA-BBAC-7827A3018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645" y="4996157"/>
              <a:ext cx="176092" cy="321486"/>
            </a:xfrm>
            <a:custGeom>
              <a:avLst/>
              <a:gdLst>
                <a:gd name="T0" fmla="*/ 90 w 93"/>
                <a:gd name="T1" fmla="*/ 0 h 181"/>
                <a:gd name="T2" fmla="*/ 0 w 93"/>
                <a:gd name="T3" fmla="*/ 0 h 181"/>
                <a:gd name="T4" fmla="*/ 0 w 93"/>
                <a:gd name="T5" fmla="*/ 181 h 181"/>
                <a:gd name="T6" fmla="*/ 93 w 93"/>
                <a:gd name="T7" fmla="*/ 181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81"/>
                <a:gd name="T14" fmla="*/ 93 w 93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81">
                  <a:moveTo>
                    <a:pt x="90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93" y="181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20">
              <a:extLst>
                <a:ext uri="{FF2B5EF4-FFF2-40B4-BE49-F238E27FC236}">
                  <a16:creationId xmlns:a16="http://schemas.microsoft.com/office/drawing/2014/main" id="{E47738C1-1210-4B29-BFC2-6CF7D6CF9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499" y="4514816"/>
              <a:ext cx="176092" cy="1776"/>
            </a:xfrm>
            <a:prstGeom prst="line">
              <a:avLst/>
            </a:prstGeom>
            <a:noFill/>
            <a:ln w="1905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Line 21">
              <a:extLst>
                <a:ext uri="{FF2B5EF4-FFF2-40B4-BE49-F238E27FC236}">
                  <a16:creationId xmlns:a16="http://schemas.microsoft.com/office/drawing/2014/main" id="{EAD8CD1C-20A0-4247-B6C3-B4AFC7972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499" y="4351409"/>
              <a:ext cx="522596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0" name="Line 22">
              <a:extLst>
                <a:ext uri="{FF2B5EF4-FFF2-40B4-BE49-F238E27FC236}">
                  <a16:creationId xmlns:a16="http://schemas.microsoft.com/office/drawing/2014/main" id="{4FF057FB-0ECA-4564-86FC-ABF7DA079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7949" y="3790140"/>
              <a:ext cx="524489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Line 23">
              <a:extLst>
                <a:ext uri="{FF2B5EF4-FFF2-40B4-BE49-F238E27FC236}">
                  <a16:creationId xmlns:a16="http://schemas.microsoft.com/office/drawing/2014/main" id="{14784E01-F81C-463F-9E07-98398B17C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7949" y="3626733"/>
              <a:ext cx="176092" cy="5328"/>
            </a:xfrm>
            <a:prstGeom prst="line">
              <a:avLst/>
            </a:prstGeom>
            <a:noFill/>
            <a:ln w="1905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24">
              <a:extLst>
                <a:ext uri="{FF2B5EF4-FFF2-40B4-BE49-F238E27FC236}">
                  <a16:creationId xmlns:a16="http://schemas.microsoft.com/office/drawing/2014/main" id="{73E4F48C-675C-4705-A01E-ABB7AFA0B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8346" y="2983761"/>
              <a:ext cx="176092" cy="5328"/>
            </a:xfrm>
            <a:prstGeom prst="line">
              <a:avLst/>
            </a:prstGeom>
            <a:noFill/>
            <a:ln w="1905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25">
              <a:extLst>
                <a:ext uri="{FF2B5EF4-FFF2-40B4-BE49-F238E27FC236}">
                  <a16:creationId xmlns:a16="http://schemas.microsoft.com/office/drawing/2014/main" id="{DC1F6045-014B-4F57-97E8-089DEE0C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439" y="2825682"/>
              <a:ext cx="170412" cy="321486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26">
              <a:extLst>
                <a:ext uri="{FF2B5EF4-FFF2-40B4-BE49-F238E27FC236}">
                  <a16:creationId xmlns:a16="http://schemas.microsoft.com/office/drawing/2014/main" id="{2300A329-3AEA-4A6A-98B3-1AD3551CE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439" y="2825682"/>
              <a:ext cx="170412" cy="321486"/>
            </a:xfrm>
            <a:prstGeom prst="rect">
              <a:avLst/>
            </a:prstGeom>
            <a:noFill/>
            <a:ln w="11113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Line 27">
              <a:extLst>
                <a:ext uri="{FF2B5EF4-FFF2-40B4-BE49-F238E27FC236}">
                  <a16:creationId xmlns:a16="http://schemas.microsoft.com/office/drawing/2014/main" id="{C4989A7B-5B2C-4BA9-8E98-821B95E50E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30942" y="2822130"/>
              <a:ext cx="1893" cy="32859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Line 28">
              <a:extLst>
                <a:ext uri="{FF2B5EF4-FFF2-40B4-BE49-F238E27FC236}">
                  <a16:creationId xmlns:a16="http://schemas.microsoft.com/office/drawing/2014/main" id="{4C90C681-DB94-4E54-9EBF-08C7588DD6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54850" y="2825682"/>
              <a:ext cx="176092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Line 29">
              <a:extLst>
                <a:ext uri="{FF2B5EF4-FFF2-40B4-BE49-F238E27FC236}">
                  <a16:creationId xmlns:a16="http://schemas.microsoft.com/office/drawing/2014/main" id="{21C4556F-4928-47C5-AAD8-9B895692B9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54850" y="3147168"/>
              <a:ext cx="176092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30">
              <a:extLst>
                <a:ext uri="{FF2B5EF4-FFF2-40B4-BE49-F238E27FC236}">
                  <a16:creationId xmlns:a16="http://schemas.microsoft.com/office/drawing/2014/main" id="{1ABA8456-FF81-488A-AC6B-6A308358E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987" y="2825682"/>
              <a:ext cx="176092" cy="321486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31">
              <a:extLst>
                <a:ext uri="{FF2B5EF4-FFF2-40B4-BE49-F238E27FC236}">
                  <a16:creationId xmlns:a16="http://schemas.microsoft.com/office/drawing/2014/main" id="{5FB28A45-45E4-4545-949A-1C222BC8B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987" y="2825682"/>
              <a:ext cx="176092" cy="32148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Line 32">
              <a:extLst>
                <a:ext uri="{FF2B5EF4-FFF2-40B4-BE49-F238E27FC236}">
                  <a16:creationId xmlns:a16="http://schemas.microsoft.com/office/drawing/2014/main" id="{4D976A5C-50D3-4B9A-8FB7-4065520A6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5895" y="2822130"/>
              <a:ext cx="5680" cy="32859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Line 33">
              <a:extLst>
                <a:ext uri="{FF2B5EF4-FFF2-40B4-BE49-F238E27FC236}">
                  <a16:creationId xmlns:a16="http://schemas.microsoft.com/office/drawing/2014/main" id="{59481A7A-3AC7-4A38-BB6B-4C0CC4E047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5895" y="2825682"/>
              <a:ext cx="185559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Line 34">
              <a:extLst>
                <a:ext uri="{FF2B5EF4-FFF2-40B4-BE49-F238E27FC236}">
                  <a16:creationId xmlns:a16="http://schemas.microsoft.com/office/drawing/2014/main" id="{D3918420-F861-44E3-A2B9-C8E26F04DB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5895" y="3147168"/>
              <a:ext cx="185559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Rectangle 35">
              <a:extLst>
                <a:ext uri="{FF2B5EF4-FFF2-40B4-BE49-F238E27FC236}">
                  <a16:creationId xmlns:a16="http://schemas.microsoft.com/office/drawing/2014/main" id="{58F70D9A-7236-4DC8-A268-B4C7237CF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330" y="2825682"/>
              <a:ext cx="172305" cy="321486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Rectangle 36">
              <a:extLst>
                <a:ext uri="{FF2B5EF4-FFF2-40B4-BE49-F238E27FC236}">
                  <a16:creationId xmlns:a16="http://schemas.microsoft.com/office/drawing/2014/main" id="{166D5738-37B6-43A4-81B6-11743E518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330" y="2825682"/>
              <a:ext cx="172305" cy="32148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37">
              <a:extLst>
                <a:ext uri="{FF2B5EF4-FFF2-40B4-BE49-F238E27FC236}">
                  <a16:creationId xmlns:a16="http://schemas.microsoft.com/office/drawing/2014/main" id="{9186B147-109F-4179-81EB-AC2468105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238" y="2825682"/>
              <a:ext cx="176092" cy="32148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Rectangle 38">
              <a:extLst>
                <a:ext uri="{FF2B5EF4-FFF2-40B4-BE49-F238E27FC236}">
                  <a16:creationId xmlns:a16="http://schemas.microsoft.com/office/drawing/2014/main" id="{CB8DA79E-21FC-400B-9300-418CC5BE0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018" y="2889624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I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7" name="Rectangle 39">
              <a:extLst>
                <a:ext uri="{FF2B5EF4-FFF2-40B4-BE49-F238E27FC236}">
                  <a16:creationId xmlns:a16="http://schemas.microsoft.com/office/drawing/2014/main" id="{AB6AE54F-D433-43B5-AD45-1C11459E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674" y="2889624"/>
              <a:ext cx="10740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M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8" name="Rectangle 40">
              <a:extLst>
                <a:ext uri="{FF2B5EF4-FFF2-40B4-BE49-F238E27FC236}">
                  <a16:creationId xmlns:a16="http://schemas.microsoft.com/office/drawing/2014/main" id="{B9DBDECD-06C4-4103-80C3-C5DD34861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231" y="2889624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9" name="Rectangle 41">
              <a:extLst>
                <a:ext uri="{FF2B5EF4-FFF2-40B4-BE49-F238E27FC236}">
                  <a16:creationId xmlns:a16="http://schemas.microsoft.com/office/drawing/2014/main" id="{73A6B8CF-0B27-4A0B-B759-A359F3E84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4946" y="2889624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0" name="Rectangle 42">
              <a:extLst>
                <a:ext uri="{FF2B5EF4-FFF2-40B4-BE49-F238E27FC236}">
                  <a16:creationId xmlns:a16="http://schemas.microsoft.com/office/drawing/2014/main" id="{30D8370B-F8E9-42AD-BAB5-FDFDA14E9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045" y="2889624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g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1" name="Freeform 43">
              <a:extLst>
                <a:ext uri="{FF2B5EF4-FFF2-40B4-BE49-F238E27FC236}">
                  <a16:creationId xmlns:a16="http://schemas.microsoft.com/office/drawing/2014/main" id="{62DCF78D-8324-47A0-A9E2-7C0E105A2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101" y="2667603"/>
              <a:ext cx="263191" cy="637644"/>
            </a:xfrm>
            <a:custGeom>
              <a:avLst/>
              <a:gdLst>
                <a:gd name="T0" fmla="*/ 0 w 139"/>
                <a:gd name="T1" fmla="*/ 0 h 359"/>
                <a:gd name="T2" fmla="*/ 2 w 139"/>
                <a:gd name="T3" fmla="*/ 144 h 359"/>
                <a:gd name="T4" fmla="*/ 46 w 139"/>
                <a:gd name="T5" fmla="*/ 181 h 359"/>
                <a:gd name="T6" fmla="*/ 2 w 139"/>
                <a:gd name="T7" fmla="*/ 214 h 359"/>
                <a:gd name="T8" fmla="*/ 2 w 139"/>
                <a:gd name="T9" fmla="*/ 359 h 359"/>
                <a:gd name="T10" fmla="*/ 139 w 139"/>
                <a:gd name="T11" fmla="*/ 248 h 359"/>
                <a:gd name="T12" fmla="*/ 139 w 139"/>
                <a:gd name="T13" fmla="*/ 111 h 359"/>
                <a:gd name="T14" fmla="*/ 2 w 139"/>
                <a:gd name="T15" fmla="*/ 0 h 359"/>
                <a:gd name="T16" fmla="*/ 2 w 139"/>
                <a:gd name="T17" fmla="*/ 0 h 359"/>
                <a:gd name="T18" fmla="*/ 0 w 139"/>
                <a:gd name="T19" fmla="*/ 0 h 3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9"/>
                <a:gd name="T31" fmla="*/ 0 h 359"/>
                <a:gd name="T32" fmla="*/ 139 w 139"/>
                <a:gd name="T33" fmla="*/ 359 h 35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9" h="359">
                  <a:moveTo>
                    <a:pt x="0" y="0"/>
                  </a:moveTo>
                  <a:lnTo>
                    <a:pt x="2" y="144"/>
                  </a:lnTo>
                  <a:lnTo>
                    <a:pt x="46" y="181"/>
                  </a:lnTo>
                  <a:lnTo>
                    <a:pt x="2" y="214"/>
                  </a:lnTo>
                  <a:lnTo>
                    <a:pt x="2" y="359"/>
                  </a:lnTo>
                  <a:lnTo>
                    <a:pt x="139" y="248"/>
                  </a:lnTo>
                  <a:lnTo>
                    <a:pt x="139" y="1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090C353E-A07F-403A-B9E0-B7420E8C6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101" y="2667603"/>
              <a:ext cx="263191" cy="637644"/>
            </a:xfrm>
            <a:custGeom>
              <a:avLst/>
              <a:gdLst>
                <a:gd name="T0" fmla="*/ 0 w 139"/>
                <a:gd name="T1" fmla="*/ 0 h 359"/>
                <a:gd name="T2" fmla="*/ 2 w 139"/>
                <a:gd name="T3" fmla="*/ 144 h 359"/>
                <a:gd name="T4" fmla="*/ 46 w 139"/>
                <a:gd name="T5" fmla="*/ 181 h 359"/>
                <a:gd name="T6" fmla="*/ 2 w 139"/>
                <a:gd name="T7" fmla="*/ 214 h 359"/>
                <a:gd name="T8" fmla="*/ 2 w 139"/>
                <a:gd name="T9" fmla="*/ 359 h 359"/>
                <a:gd name="T10" fmla="*/ 139 w 139"/>
                <a:gd name="T11" fmla="*/ 248 h 359"/>
                <a:gd name="T12" fmla="*/ 139 w 139"/>
                <a:gd name="T13" fmla="*/ 111 h 359"/>
                <a:gd name="T14" fmla="*/ 2 w 139"/>
                <a:gd name="T15" fmla="*/ 0 h 359"/>
                <a:gd name="T16" fmla="*/ 2 w 139"/>
                <a:gd name="T17" fmla="*/ 0 h 3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9"/>
                <a:gd name="T28" fmla="*/ 0 h 359"/>
                <a:gd name="T29" fmla="*/ 139 w 139"/>
                <a:gd name="T30" fmla="*/ 359 h 3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9" h="359">
                  <a:moveTo>
                    <a:pt x="0" y="0"/>
                  </a:moveTo>
                  <a:lnTo>
                    <a:pt x="2" y="144"/>
                  </a:lnTo>
                  <a:lnTo>
                    <a:pt x="46" y="181"/>
                  </a:lnTo>
                  <a:lnTo>
                    <a:pt x="2" y="214"/>
                  </a:lnTo>
                  <a:lnTo>
                    <a:pt x="2" y="359"/>
                  </a:lnTo>
                  <a:lnTo>
                    <a:pt x="139" y="248"/>
                  </a:lnTo>
                  <a:lnTo>
                    <a:pt x="139" y="111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Line 45">
              <a:extLst>
                <a:ext uri="{FF2B5EF4-FFF2-40B4-BE49-F238E27FC236}">
                  <a16:creationId xmlns:a16="http://schemas.microsoft.com/office/drawing/2014/main" id="{17043EF4-189E-4333-AB29-B1C5D20C5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0635" y="2983761"/>
              <a:ext cx="480940" cy="532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Line 46">
              <a:extLst>
                <a:ext uri="{FF2B5EF4-FFF2-40B4-BE49-F238E27FC236}">
                  <a16:creationId xmlns:a16="http://schemas.microsoft.com/office/drawing/2014/main" id="{F6052DCD-9057-4460-AA7F-FF887E7FB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292" y="2907386"/>
              <a:ext cx="522596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Line 47">
              <a:extLst>
                <a:ext uri="{FF2B5EF4-FFF2-40B4-BE49-F238E27FC236}">
                  <a16:creationId xmlns:a16="http://schemas.microsoft.com/office/drawing/2014/main" id="{ECF168DD-E46B-45F8-873E-CEF3619FF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6292" y="2983761"/>
              <a:ext cx="524489" cy="532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Line 48">
              <a:extLst>
                <a:ext uri="{FF2B5EF4-FFF2-40B4-BE49-F238E27FC236}">
                  <a16:creationId xmlns:a16="http://schemas.microsoft.com/office/drawing/2014/main" id="{6DD17DC8-A1B2-4E34-A8C3-059FCD862D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292" y="3065464"/>
              <a:ext cx="522596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AE55A926-AC3F-4911-B683-F08D44D64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795" y="2907386"/>
              <a:ext cx="87099" cy="76375"/>
            </a:xfrm>
            <a:custGeom>
              <a:avLst/>
              <a:gdLst>
                <a:gd name="T0" fmla="*/ 0 w 46"/>
                <a:gd name="T1" fmla="*/ 43 h 43"/>
                <a:gd name="T2" fmla="*/ 2 w 46"/>
                <a:gd name="T3" fmla="*/ 0 h 43"/>
                <a:gd name="T4" fmla="*/ 46 w 46"/>
                <a:gd name="T5" fmla="*/ 0 h 43"/>
                <a:gd name="T6" fmla="*/ 0 60000 65536"/>
                <a:gd name="T7" fmla="*/ 0 60000 65536"/>
                <a:gd name="T8" fmla="*/ 0 60000 65536"/>
                <a:gd name="T9" fmla="*/ 0 w 46"/>
                <a:gd name="T10" fmla="*/ 0 h 43"/>
                <a:gd name="T11" fmla="*/ 46 w 46"/>
                <a:gd name="T12" fmla="*/ 43 h 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6" h="43">
                  <a:moveTo>
                    <a:pt x="0" y="43"/>
                  </a:moveTo>
                  <a:lnTo>
                    <a:pt x="2" y="0"/>
                  </a:lnTo>
                  <a:lnTo>
                    <a:pt x="4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50">
              <a:extLst>
                <a:ext uri="{FF2B5EF4-FFF2-40B4-BE49-F238E27FC236}">
                  <a16:creationId xmlns:a16="http://schemas.microsoft.com/office/drawing/2014/main" id="{1B73AF63-EC0C-498A-A21F-CD65F18D8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095" y="3550358"/>
              <a:ext cx="176092" cy="321486"/>
            </a:xfrm>
            <a:custGeom>
              <a:avLst/>
              <a:gdLst>
                <a:gd name="T0" fmla="*/ 91 w 93"/>
                <a:gd name="T1" fmla="*/ 181 h 181"/>
                <a:gd name="T2" fmla="*/ 0 w 93"/>
                <a:gd name="T3" fmla="*/ 181 h 181"/>
                <a:gd name="T4" fmla="*/ 0 w 93"/>
                <a:gd name="T5" fmla="*/ 0 h 181"/>
                <a:gd name="T6" fmla="*/ 93 w 93"/>
                <a:gd name="T7" fmla="*/ 0 h 181"/>
                <a:gd name="T8" fmla="*/ 91 w 93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181"/>
                <a:gd name="T17" fmla="*/ 93 w 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181">
                  <a:moveTo>
                    <a:pt x="91" y="181"/>
                  </a:moveTo>
                  <a:lnTo>
                    <a:pt x="0" y="18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91" y="181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51">
              <a:extLst>
                <a:ext uri="{FF2B5EF4-FFF2-40B4-BE49-F238E27FC236}">
                  <a16:creationId xmlns:a16="http://schemas.microsoft.com/office/drawing/2014/main" id="{A8CD027E-D4FD-42C4-B47C-DB7DD28D5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095" y="3550358"/>
              <a:ext cx="176092" cy="321486"/>
            </a:xfrm>
            <a:custGeom>
              <a:avLst/>
              <a:gdLst>
                <a:gd name="T0" fmla="*/ 91 w 93"/>
                <a:gd name="T1" fmla="*/ 181 h 181"/>
                <a:gd name="T2" fmla="*/ 0 w 93"/>
                <a:gd name="T3" fmla="*/ 181 h 181"/>
                <a:gd name="T4" fmla="*/ 0 w 93"/>
                <a:gd name="T5" fmla="*/ 0 h 181"/>
                <a:gd name="T6" fmla="*/ 93 w 9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81"/>
                <a:gd name="T14" fmla="*/ 93 w 93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81">
                  <a:moveTo>
                    <a:pt x="91" y="181"/>
                  </a:moveTo>
                  <a:lnTo>
                    <a:pt x="0" y="181"/>
                  </a:lnTo>
                  <a:lnTo>
                    <a:pt x="0" y="0"/>
                  </a:lnTo>
                  <a:lnTo>
                    <a:pt x="9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Line 52">
              <a:extLst>
                <a:ext uri="{FF2B5EF4-FFF2-40B4-BE49-F238E27FC236}">
                  <a16:creationId xmlns:a16="http://schemas.microsoft.com/office/drawing/2014/main" id="{C727CDA4-9A0B-4167-9768-52A090590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56493" y="3541477"/>
              <a:ext cx="1893" cy="33391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Line 53">
              <a:extLst>
                <a:ext uri="{FF2B5EF4-FFF2-40B4-BE49-F238E27FC236}">
                  <a16:creationId xmlns:a16="http://schemas.microsoft.com/office/drawing/2014/main" id="{A2D81449-8B9A-4A30-8CBF-FDBF7258F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74720" y="3550358"/>
              <a:ext cx="181773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Line 54">
              <a:extLst>
                <a:ext uri="{FF2B5EF4-FFF2-40B4-BE49-F238E27FC236}">
                  <a16:creationId xmlns:a16="http://schemas.microsoft.com/office/drawing/2014/main" id="{3ECBB81E-7D00-4C5D-B9CB-374E3CCE92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74720" y="3871844"/>
              <a:ext cx="181773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55">
              <a:extLst>
                <a:ext uri="{FF2B5EF4-FFF2-40B4-BE49-F238E27FC236}">
                  <a16:creationId xmlns:a16="http://schemas.microsoft.com/office/drawing/2014/main" id="{736E0A00-72CC-4818-91F2-0FD0E27B2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987" y="3550358"/>
              <a:ext cx="176092" cy="321486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56">
              <a:extLst>
                <a:ext uri="{FF2B5EF4-FFF2-40B4-BE49-F238E27FC236}">
                  <a16:creationId xmlns:a16="http://schemas.microsoft.com/office/drawing/2014/main" id="{5FF38CBC-5CA3-488A-91C9-31F506931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987" y="3550358"/>
              <a:ext cx="176092" cy="32148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57">
              <a:extLst>
                <a:ext uri="{FF2B5EF4-FFF2-40B4-BE49-F238E27FC236}">
                  <a16:creationId xmlns:a16="http://schemas.microsoft.com/office/drawing/2014/main" id="{06ECFC4B-9E8D-4040-B21B-E731C8FBB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575" y="3550358"/>
              <a:ext cx="170412" cy="32148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58">
              <a:extLst>
                <a:ext uri="{FF2B5EF4-FFF2-40B4-BE49-F238E27FC236}">
                  <a16:creationId xmlns:a16="http://schemas.microsoft.com/office/drawing/2014/main" id="{450831A9-C8BA-4378-B5EC-F68C443C4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674" y="3614300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I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7" name="Rectangle 59">
              <a:extLst>
                <a:ext uri="{FF2B5EF4-FFF2-40B4-BE49-F238E27FC236}">
                  <a16:creationId xmlns:a16="http://schemas.microsoft.com/office/drawing/2014/main" id="{C2DDF52C-5024-454D-8739-1FC4E721E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330" y="3614300"/>
              <a:ext cx="10740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M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8" name="Rectangle 60">
              <a:extLst>
                <a:ext uri="{FF2B5EF4-FFF2-40B4-BE49-F238E27FC236}">
                  <a16:creationId xmlns:a16="http://schemas.microsoft.com/office/drawing/2014/main" id="{FC444B33-ADD2-450A-98CA-AADEE8802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537" y="3550358"/>
              <a:ext cx="176092" cy="321486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Rectangle 61">
              <a:extLst>
                <a:ext uri="{FF2B5EF4-FFF2-40B4-BE49-F238E27FC236}">
                  <a16:creationId xmlns:a16="http://schemas.microsoft.com/office/drawing/2014/main" id="{19459F71-4C47-4E40-B967-3368503AA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537" y="3550358"/>
              <a:ext cx="176092" cy="321486"/>
            </a:xfrm>
            <a:prstGeom prst="rect">
              <a:avLst/>
            </a:prstGeom>
            <a:noFill/>
            <a:ln w="11113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Line 62">
              <a:extLst>
                <a:ext uri="{FF2B5EF4-FFF2-40B4-BE49-F238E27FC236}">
                  <a16:creationId xmlns:a16="http://schemas.microsoft.com/office/drawing/2014/main" id="{823304C2-18DB-415F-AE05-FE576F72CA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1445" y="3541477"/>
              <a:ext cx="3787" cy="33391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Line 63">
              <a:extLst>
                <a:ext uri="{FF2B5EF4-FFF2-40B4-BE49-F238E27FC236}">
                  <a16:creationId xmlns:a16="http://schemas.microsoft.com/office/drawing/2014/main" id="{3CEB068D-1ED3-4904-B0DB-541D8E9AC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445" y="3550358"/>
              <a:ext cx="176092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Line 64">
              <a:extLst>
                <a:ext uri="{FF2B5EF4-FFF2-40B4-BE49-F238E27FC236}">
                  <a16:creationId xmlns:a16="http://schemas.microsoft.com/office/drawing/2014/main" id="{2EC7AFB3-95D5-4910-A995-D574958BB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445" y="3871844"/>
              <a:ext cx="176092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65">
              <a:extLst>
                <a:ext uri="{FF2B5EF4-FFF2-40B4-BE49-F238E27FC236}">
                  <a16:creationId xmlns:a16="http://schemas.microsoft.com/office/drawing/2014/main" id="{AA6BCC9A-DF67-4BC1-88DD-445195CE4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438" y="3392279"/>
              <a:ext cx="263191" cy="637644"/>
            </a:xfrm>
            <a:custGeom>
              <a:avLst/>
              <a:gdLst>
                <a:gd name="T0" fmla="*/ 0 w 139"/>
                <a:gd name="T1" fmla="*/ 0 h 359"/>
                <a:gd name="T2" fmla="*/ 0 w 139"/>
                <a:gd name="T3" fmla="*/ 144 h 359"/>
                <a:gd name="T4" fmla="*/ 44 w 139"/>
                <a:gd name="T5" fmla="*/ 178 h 359"/>
                <a:gd name="T6" fmla="*/ 0 w 139"/>
                <a:gd name="T7" fmla="*/ 214 h 359"/>
                <a:gd name="T8" fmla="*/ 0 w 139"/>
                <a:gd name="T9" fmla="*/ 359 h 359"/>
                <a:gd name="T10" fmla="*/ 139 w 139"/>
                <a:gd name="T11" fmla="*/ 248 h 359"/>
                <a:gd name="T12" fmla="*/ 139 w 139"/>
                <a:gd name="T13" fmla="*/ 108 h 359"/>
                <a:gd name="T14" fmla="*/ 0 w 139"/>
                <a:gd name="T15" fmla="*/ 0 h 359"/>
                <a:gd name="T16" fmla="*/ 0 w 139"/>
                <a:gd name="T17" fmla="*/ 0 h 3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9"/>
                <a:gd name="T28" fmla="*/ 0 h 359"/>
                <a:gd name="T29" fmla="*/ 139 w 139"/>
                <a:gd name="T30" fmla="*/ 359 h 3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9" h="359">
                  <a:moveTo>
                    <a:pt x="0" y="0"/>
                  </a:moveTo>
                  <a:lnTo>
                    <a:pt x="0" y="144"/>
                  </a:lnTo>
                  <a:lnTo>
                    <a:pt x="44" y="178"/>
                  </a:lnTo>
                  <a:lnTo>
                    <a:pt x="0" y="214"/>
                  </a:lnTo>
                  <a:lnTo>
                    <a:pt x="0" y="359"/>
                  </a:lnTo>
                  <a:lnTo>
                    <a:pt x="139" y="248"/>
                  </a:lnTo>
                  <a:lnTo>
                    <a:pt x="139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C1A998E8-DD31-4EF2-9469-BFD55BF74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438" y="3392279"/>
              <a:ext cx="263191" cy="637644"/>
            </a:xfrm>
            <a:custGeom>
              <a:avLst/>
              <a:gdLst>
                <a:gd name="T0" fmla="*/ 0 w 139"/>
                <a:gd name="T1" fmla="*/ 0 h 359"/>
                <a:gd name="T2" fmla="*/ 0 w 139"/>
                <a:gd name="T3" fmla="*/ 144 h 359"/>
                <a:gd name="T4" fmla="*/ 44 w 139"/>
                <a:gd name="T5" fmla="*/ 178 h 359"/>
                <a:gd name="T6" fmla="*/ 0 w 139"/>
                <a:gd name="T7" fmla="*/ 214 h 359"/>
                <a:gd name="T8" fmla="*/ 0 w 139"/>
                <a:gd name="T9" fmla="*/ 359 h 359"/>
                <a:gd name="T10" fmla="*/ 139 w 139"/>
                <a:gd name="T11" fmla="*/ 248 h 359"/>
                <a:gd name="T12" fmla="*/ 139 w 139"/>
                <a:gd name="T13" fmla="*/ 108 h 359"/>
                <a:gd name="T14" fmla="*/ 0 w 139"/>
                <a:gd name="T15" fmla="*/ 0 h 359"/>
                <a:gd name="T16" fmla="*/ 0 w 139"/>
                <a:gd name="T17" fmla="*/ 0 h 3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9"/>
                <a:gd name="T28" fmla="*/ 0 h 359"/>
                <a:gd name="T29" fmla="*/ 139 w 139"/>
                <a:gd name="T30" fmla="*/ 359 h 3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9" h="359">
                  <a:moveTo>
                    <a:pt x="0" y="0"/>
                  </a:moveTo>
                  <a:lnTo>
                    <a:pt x="0" y="144"/>
                  </a:lnTo>
                  <a:lnTo>
                    <a:pt x="44" y="178"/>
                  </a:lnTo>
                  <a:lnTo>
                    <a:pt x="0" y="214"/>
                  </a:lnTo>
                  <a:lnTo>
                    <a:pt x="0" y="359"/>
                  </a:lnTo>
                  <a:lnTo>
                    <a:pt x="139" y="248"/>
                  </a:lnTo>
                  <a:lnTo>
                    <a:pt x="139" y="108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Rectangle 67">
              <a:extLst>
                <a:ext uri="{FF2B5EF4-FFF2-40B4-BE49-F238E27FC236}">
                  <a16:creationId xmlns:a16="http://schemas.microsoft.com/office/drawing/2014/main" id="{19A86326-7771-4257-B344-A74C63D3D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751" y="3614300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6" name="Rectangle 68">
              <a:extLst>
                <a:ext uri="{FF2B5EF4-FFF2-40B4-BE49-F238E27FC236}">
                  <a16:creationId xmlns:a16="http://schemas.microsoft.com/office/drawing/2014/main" id="{A3FF1769-4075-4AEF-8070-7F6667C5E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146" y="3614300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7" name="Rectangle 69">
              <a:extLst>
                <a:ext uri="{FF2B5EF4-FFF2-40B4-BE49-F238E27FC236}">
                  <a16:creationId xmlns:a16="http://schemas.microsoft.com/office/drawing/2014/main" id="{27800DA3-2B5D-41C3-A0CE-755068EAB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8565" y="3614300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g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8" name="Line 70">
              <a:extLst>
                <a:ext uri="{FF2B5EF4-FFF2-40B4-BE49-F238E27FC236}">
                  <a16:creationId xmlns:a16="http://schemas.microsoft.com/office/drawing/2014/main" id="{46D6832C-7FCF-4031-8197-6830AD668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292" y="3708437"/>
              <a:ext cx="480940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Line 71">
              <a:extLst>
                <a:ext uri="{FF2B5EF4-FFF2-40B4-BE49-F238E27FC236}">
                  <a16:creationId xmlns:a16="http://schemas.microsoft.com/office/drawing/2014/main" id="{2EB25CD8-4361-4ED9-839E-08CD6B2EA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1843" y="3708437"/>
              <a:ext cx="522596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Line 72">
              <a:extLst>
                <a:ext uri="{FF2B5EF4-FFF2-40B4-BE49-F238E27FC236}">
                  <a16:creationId xmlns:a16="http://schemas.microsoft.com/office/drawing/2014/main" id="{76CE4EA0-1632-411F-846A-109A2B3B5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7155" y="3708437"/>
              <a:ext cx="480940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034EA14D-1457-4423-9892-99EE745A5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132" y="3632061"/>
              <a:ext cx="83312" cy="76375"/>
            </a:xfrm>
            <a:custGeom>
              <a:avLst/>
              <a:gdLst>
                <a:gd name="T0" fmla="*/ 0 w 44"/>
                <a:gd name="T1" fmla="*/ 43 h 43"/>
                <a:gd name="T2" fmla="*/ 0 w 44"/>
                <a:gd name="T3" fmla="*/ 0 h 43"/>
                <a:gd name="T4" fmla="*/ 44 w 44"/>
                <a:gd name="T5" fmla="*/ 0 h 43"/>
                <a:gd name="T6" fmla="*/ 0 60000 65536"/>
                <a:gd name="T7" fmla="*/ 0 60000 65536"/>
                <a:gd name="T8" fmla="*/ 0 60000 65536"/>
                <a:gd name="T9" fmla="*/ 0 w 44"/>
                <a:gd name="T10" fmla="*/ 0 h 43"/>
                <a:gd name="T11" fmla="*/ 44 w 44"/>
                <a:gd name="T12" fmla="*/ 43 h 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" h="43">
                  <a:moveTo>
                    <a:pt x="0" y="43"/>
                  </a:moveTo>
                  <a:lnTo>
                    <a:pt x="0" y="0"/>
                  </a:lnTo>
                  <a:lnTo>
                    <a:pt x="44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120">
              <a:extLst>
                <a:ext uri="{FF2B5EF4-FFF2-40B4-BE49-F238E27FC236}">
                  <a16:creationId xmlns:a16="http://schemas.microsoft.com/office/drawing/2014/main" id="{76EF8C9F-7B96-4B1C-AA8D-B88A6B72E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332" y="2889624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s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3" name="Rectangle 121">
              <a:extLst>
                <a:ext uri="{FF2B5EF4-FFF2-40B4-BE49-F238E27FC236}">
                  <a16:creationId xmlns:a16="http://schemas.microsoft.com/office/drawing/2014/main" id="{3702687C-A4BA-4D2C-B25F-300A6E2EB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177" y="2889624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u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4" name="Rectangle 122">
              <a:extLst>
                <a:ext uri="{FF2B5EF4-FFF2-40B4-BE49-F238E27FC236}">
                  <a16:creationId xmlns:a16="http://schemas.microsoft.com/office/drawing/2014/main" id="{369579B7-3592-4FC8-BC6B-A13DDA275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76" y="2889624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b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5" name="Rectangle 123">
              <a:extLst>
                <a:ext uri="{FF2B5EF4-FFF2-40B4-BE49-F238E27FC236}">
                  <a16:creationId xmlns:a16="http://schemas.microsoft.com/office/drawing/2014/main" id="{C4586EE0-0CA3-4850-B56A-2A9621375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588" y="2889624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6" name="Rectangle 124">
              <a:extLst>
                <a:ext uri="{FF2B5EF4-FFF2-40B4-BE49-F238E27FC236}">
                  <a16:creationId xmlns:a16="http://schemas.microsoft.com/office/drawing/2014/main" id="{718D7096-2410-4717-BDDD-7E41EE6CA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925" y="2889624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7" name="Rectangle 125">
              <a:extLst>
                <a:ext uri="{FF2B5EF4-FFF2-40B4-BE49-F238E27FC236}">
                  <a16:creationId xmlns:a16="http://schemas.microsoft.com/office/drawing/2014/main" id="{4E1520A7-9A97-4353-903C-F5F9C93C5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237" y="2889624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8" name="Rectangle 126">
              <a:extLst>
                <a:ext uri="{FF2B5EF4-FFF2-40B4-BE49-F238E27FC236}">
                  <a16:creationId xmlns:a16="http://schemas.microsoft.com/office/drawing/2014/main" id="{65C5E6AC-1518-4226-ADFF-48CF35A99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337" y="2889624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,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9" name="Rectangle 127">
              <a:extLst>
                <a:ext uri="{FF2B5EF4-FFF2-40B4-BE49-F238E27FC236}">
                  <a16:creationId xmlns:a16="http://schemas.microsoft.com/office/drawing/2014/main" id="{9AF0CDD4-AB73-4405-ACF7-805CE529D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993" y="2889624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0" name="Rectangle 128">
              <a:extLst>
                <a:ext uri="{FF2B5EF4-FFF2-40B4-BE49-F238E27FC236}">
                  <a16:creationId xmlns:a16="http://schemas.microsoft.com/office/drawing/2014/main" id="{A24EDA1C-5C39-4183-B4F8-0A0C697FF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649" y="2889624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1" name="Rectangle 129">
              <a:extLst>
                <a:ext uri="{FF2B5EF4-FFF2-40B4-BE49-F238E27FC236}">
                  <a16:creationId xmlns:a16="http://schemas.microsoft.com/office/drawing/2014/main" id="{0418B7CC-4542-4FEA-AE89-0EA6FDBC0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642" y="2889624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2" name="Rectangle 130">
              <a:extLst>
                <a:ext uri="{FF2B5EF4-FFF2-40B4-BE49-F238E27FC236}">
                  <a16:creationId xmlns:a16="http://schemas.microsoft.com/office/drawing/2014/main" id="{6BE9A80A-1547-4349-B8C6-B7490F45D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2954" y="2889624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,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3" name="Rectangle 131">
              <a:extLst>
                <a:ext uri="{FF2B5EF4-FFF2-40B4-BE49-F238E27FC236}">
                  <a16:creationId xmlns:a16="http://schemas.microsoft.com/office/drawing/2014/main" id="{A2072CDF-E1B3-40AE-8CA9-7726E1E12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397" y="2889624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4" name="Rectangle 132">
              <a:extLst>
                <a:ext uri="{FF2B5EF4-FFF2-40B4-BE49-F238E27FC236}">
                  <a16:creationId xmlns:a16="http://schemas.microsoft.com/office/drawing/2014/main" id="{4531CBF0-DCA5-4B19-87CB-4B6D0A796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054" y="2889624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5" name="Rectangle 133">
              <a:extLst>
                <a:ext uri="{FF2B5EF4-FFF2-40B4-BE49-F238E27FC236}">
                  <a16:creationId xmlns:a16="http://schemas.microsoft.com/office/drawing/2014/main" id="{9891F143-2B5F-44FF-B5B6-44BADE87B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366" y="2889624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3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6" name="Line 134">
              <a:extLst>
                <a:ext uri="{FF2B5EF4-FFF2-40B4-BE49-F238E27FC236}">
                  <a16:creationId xmlns:a16="http://schemas.microsoft.com/office/drawing/2014/main" id="{0CE998F8-CCAF-46A9-8C47-BBCE4D9B1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239" y="2825682"/>
              <a:ext cx="3787" cy="317756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35">
              <a:extLst>
                <a:ext uri="{FF2B5EF4-FFF2-40B4-BE49-F238E27FC236}">
                  <a16:creationId xmlns:a16="http://schemas.microsoft.com/office/drawing/2014/main" id="{800D912D-0478-4BFD-B963-1EEFBDC9F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37" y="5985482"/>
              <a:ext cx="60591" cy="56837"/>
            </a:xfrm>
            <a:custGeom>
              <a:avLst/>
              <a:gdLst>
                <a:gd name="T0" fmla="*/ 32 w 32"/>
                <a:gd name="T1" fmla="*/ 0 h 32"/>
                <a:gd name="T2" fmla="*/ 0 w 32"/>
                <a:gd name="T3" fmla="*/ 3 h 32"/>
                <a:gd name="T4" fmla="*/ 17 w 32"/>
                <a:gd name="T5" fmla="*/ 32 h 32"/>
                <a:gd name="T6" fmla="*/ 32 w 32"/>
                <a:gd name="T7" fmla="*/ 3 h 32"/>
                <a:gd name="T8" fmla="*/ 32 w 32"/>
                <a:gd name="T9" fmla="*/ 3 h 32"/>
                <a:gd name="T10" fmla="*/ 32 w 32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"/>
                <a:gd name="T19" fmla="*/ 0 h 32"/>
                <a:gd name="T20" fmla="*/ 32 w 32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" h="32">
                  <a:moveTo>
                    <a:pt x="32" y="0"/>
                  </a:moveTo>
                  <a:lnTo>
                    <a:pt x="0" y="3"/>
                  </a:lnTo>
                  <a:lnTo>
                    <a:pt x="17" y="32"/>
                  </a:lnTo>
                  <a:lnTo>
                    <a:pt x="32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Rectangle 179">
              <a:extLst>
                <a:ext uri="{FF2B5EF4-FFF2-40B4-BE49-F238E27FC236}">
                  <a16:creationId xmlns:a16="http://schemas.microsoft.com/office/drawing/2014/main" id="{DFC9ED6C-7BA2-464F-B92C-A7A2B2985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332" y="3614300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a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9" name="Rectangle 180">
              <a:extLst>
                <a:ext uri="{FF2B5EF4-FFF2-40B4-BE49-F238E27FC236}">
                  <a16:creationId xmlns:a16="http://schemas.microsoft.com/office/drawing/2014/main" id="{4AB0A0E0-1599-4B7A-AC9F-8B73FCE12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44" y="3614300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n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0" name="Rectangle 181">
              <a:extLst>
                <a:ext uri="{FF2B5EF4-FFF2-40B4-BE49-F238E27FC236}">
                  <a16:creationId xmlns:a16="http://schemas.microsoft.com/office/drawing/2014/main" id="{D0B34EB8-EAD3-4AD6-8C48-7C45CAE59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743" y="3614300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d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1" name="Rectangle 182">
              <a:extLst>
                <a:ext uri="{FF2B5EF4-FFF2-40B4-BE49-F238E27FC236}">
                  <a16:creationId xmlns:a16="http://schemas.microsoft.com/office/drawing/2014/main" id="{A875F647-4215-486D-BC31-804220CDC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056" y="3614300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2" name="Rectangle 183">
              <a:extLst>
                <a:ext uri="{FF2B5EF4-FFF2-40B4-BE49-F238E27FC236}">
                  <a16:creationId xmlns:a16="http://schemas.microsoft.com/office/drawing/2014/main" id="{15C0D783-E66D-4A28-8277-9A6DD9111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392" y="3614300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3" name="Rectangle 184">
              <a:extLst>
                <a:ext uri="{FF2B5EF4-FFF2-40B4-BE49-F238E27FC236}">
                  <a16:creationId xmlns:a16="http://schemas.microsoft.com/office/drawing/2014/main" id="{88A78724-1A14-4489-929B-237C9C7E2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05" y="3614300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4" name="Rectangle 185">
              <a:extLst>
                <a:ext uri="{FF2B5EF4-FFF2-40B4-BE49-F238E27FC236}">
                  <a16:creationId xmlns:a16="http://schemas.microsoft.com/office/drawing/2014/main" id="{31D32E1E-DC7A-468F-A69C-1CC0D8175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804" y="3614300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5" name="Rectangle 186">
              <a:extLst>
                <a:ext uri="{FF2B5EF4-FFF2-40B4-BE49-F238E27FC236}">
                  <a16:creationId xmlns:a16="http://schemas.microsoft.com/office/drawing/2014/main" id="{ADCB6707-28FD-4664-A16A-0D774F2A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116" y="3614300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,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6" name="Rectangle 187">
              <a:extLst>
                <a:ext uri="{FF2B5EF4-FFF2-40B4-BE49-F238E27FC236}">
                  <a16:creationId xmlns:a16="http://schemas.microsoft.com/office/drawing/2014/main" id="{E92B525C-2187-4410-BFA3-725D7945C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773" y="3614300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7" name="Rectangle 188">
              <a:extLst>
                <a:ext uri="{FF2B5EF4-FFF2-40B4-BE49-F238E27FC236}">
                  <a16:creationId xmlns:a16="http://schemas.microsoft.com/office/drawing/2014/main" id="{7E44F9A1-655E-4B61-BA50-FA92E8F84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9109" y="3614300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8" name="Rectangle 189">
              <a:extLst>
                <a:ext uri="{FF2B5EF4-FFF2-40B4-BE49-F238E27FC236}">
                  <a16:creationId xmlns:a16="http://schemas.microsoft.com/office/drawing/2014/main" id="{B13BF695-A5D1-418F-9363-87B8CC5EB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422" y="3614300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9" name="Rectangle 190">
              <a:extLst>
                <a:ext uri="{FF2B5EF4-FFF2-40B4-BE49-F238E27FC236}">
                  <a16:creationId xmlns:a16="http://schemas.microsoft.com/office/drawing/2014/main" id="{AF84025D-311B-484F-92D6-8EE814F03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521" y="3614300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,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0" name="Rectangle 191">
              <a:extLst>
                <a:ext uri="{FF2B5EF4-FFF2-40B4-BE49-F238E27FC236}">
                  <a16:creationId xmlns:a16="http://schemas.microsoft.com/office/drawing/2014/main" id="{660C2102-A29F-4257-8D5E-E530C8D63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77" y="3614300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1" name="Rectangle 192">
              <a:extLst>
                <a:ext uri="{FF2B5EF4-FFF2-40B4-BE49-F238E27FC236}">
                  <a16:creationId xmlns:a16="http://schemas.microsoft.com/office/drawing/2014/main" id="{C7B93CCA-60E9-4178-9CEF-EF69A7AEF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833" y="3614300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2" name="Rectangle 193">
              <a:extLst>
                <a:ext uri="{FF2B5EF4-FFF2-40B4-BE49-F238E27FC236}">
                  <a16:creationId xmlns:a16="http://schemas.microsoft.com/office/drawing/2014/main" id="{128FCF90-CE3B-4D37-B892-56EB9DC8B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826" y="3614300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5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3" name="Freeform 194">
              <a:extLst>
                <a:ext uri="{FF2B5EF4-FFF2-40B4-BE49-F238E27FC236}">
                  <a16:creationId xmlns:a16="http://schemas.microsoft.com/office/drawing/2014/main" id="{FA2A53DE-B783-435C-B214-57B3CA04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834" y="2667603"/>
              <a:ext cx="130649" cy="642972"/>
            </a:xfrm>
            <a:custGeom>
              <a:avLst/>
              <a:gdLst>
                <a:gd name="T0" fmla="*/ 69 w 69"/>
                <a:gd name="T1" fmla="*/ 359 h 362"/>
                <a:gd name="T2" fmla="*/ 69 w 69"/>
                <a:gd name="T3" fmla="*/ 0 h 362"/>
                <a:gd name="T4" fmla="*/ 0 w 69"/>
                <a:gd name="T5" fmla="*/ 0 h 362"/>
                <a:gd name="T6" fmla="*/ 0 w 69"/>
                <a:gd name="T7" fmla="*/ 362 h 362"/>
                <a:gd name="T8" fmla="*/ 69 w 69"/>
                <a:gd name="T9" fmla="*/ 362 h 362"/>
                <a:gd name="T10" fmla="*/ 69 w 69"/>
                <a:gd name="T11" fmla="*/ 362 h 362"/>
                <a:gd name="T12" fmla="*/ 69 w 69"/>
                <a:gd name="T13" fmla="*/ 359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9"/>
                <a:gd name="T22" fmla="*/ 0 h 362"/>
                <a:gd name="T23" fmla="*/ 69 w 69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9" h="362">
                  <a:moveTo>
                    <a:pt x="69" y="359"/>
                  </a:moveTo>
                  <a:lnTo>
                    <a:pt x="6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9" y="362"/>
                  </a:lnTo>
                  <a:lnTo>
                    <a:pt x="69" y="35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195">
              <a:extLst>
                <a:ext uri="{FF2B5EF4-FFF2-40B4-BE49-F238E27FC236}">
                  <a16:creationId xmlns:a16="http://schemas.microsoft.com/office/drawing/2014/main" id="{1BF30B0E-342F-4DD4-BA7B-45AD78D0D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834" y="2667603"/>
              <a:ext cx="130649" cy="642972"/>
            </a:xfrm>
            <a:custGeom>
              <a:avLst/>
              <a:gdLst>
                <a:gd name="T0" fmla="*/ 69 w 69"/>
                <a:gd name="T1" fmla="*/ 359 h 362"/>
                <a:gd name="T2" fmla="*/ 69 w 69"/>
                <a:gd name="T3" fmla="*/ 0 h 362"/>
                <a:gd name="T4" fmla="*/ 0 w 69"/>
                <a:gd name="T5" fmla="*/ 0 h 362"/>
                <a:gd name="T6" fmla="*/ 0 w 69"/>
                <a:gd name="T7" fmla="*/ 362 h 362"/>
                <a:gd name="T8" fmla="*/ 69 w 69"/>
                <a:gd name="T9" fmla="*/ 362 h 362"/>
                <a:gd name="T10" fmla="*/ 69 w 69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62"/>
                <a:gd name="T20" fmla="*/ 69 w 69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62">
                  <a:moveTo>
                    <a:pt x="69" y="359"/>
                  </a:moveTo>
                  <a:lnTo>
                    <a:pt x="6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9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96">
              <a:extLst>
                <a:ext uri="{FF2B5EF4-FFF2-40B4-BE49-F238E27FC236}">
                  <a16:creationId xmlns:a16="http://schemas.microsoft.com/office/drawing/2014/main" id="{CF9A3330-2E38-4CE3-9A85-4F5434A41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384" y="2667603"/>
              <a:ext cx="128756" cy="642972"/>
            </a:xfrm>
            <a:custGeom>
              <a:avLst/>
              <a:gdLst>
                <a:gd name="T0" fmla="*/ 68 w 68"/>
                <a:gd name="T1" fmla="*/ 359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68 w 68"/>
                <a:gd name="T13" fmla="*/ 359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362"/>
                <a:gd name="T23" fmla="*/ 68 w 68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362">
                  <a:moveTo>
                    <a:pt x="68" y="359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  <a:lnTo>
                    <a:pt x="68" y="35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97">
              <a:extLst>
                <a:ext uri="{FF2B5EF4-FFF2-40B4-BE49-F238E27FC236}">
                  <a16:creationId xmlns:a16="http://schemas.microsoft.com/office/drawing/2014/main" id="{C0BC3D2C-D38E-4949-AC8D-377905F5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384" y="2667603"/>
              <a:ext cx="128756" cy="642972"/>
            </a:xfrm>
            <a:custGeom>
              <a:avLst/>
              <a:gdLst>
                <a:gd name="T0" fmla="*/ 68 w 68"/>
                <a:gd name="T1" fmla="*/ 359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8" y="359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98">
              <a:extLst>
                <a:ext uri="{FF2B5EF4-FFF2-40B4-BE49-F238E27FC236}">
                  <a16:creationId xmlns:a16="http://schemas.microsoft.com/office/drawing/2014/main" id="{98BA602D-4940-4D3D-958B-BE48995EC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041" y="2667603"/>
              <a:ext cx="130649" cy="642972"/>
            </a:xfrm>
            <a:custGeom>
              <a:avLst/>
              <a:gdLst>
                <a:gd name="T0" fmla="*/ 69 w 69"/>
                <a:gd name="T1" fmla="*/ 359 h 362"/>
                <a:gd name="T2" fmla="*/ 69 w 69"/>
                <a:gd name="T3" fmla="*/ 0 h 362"/>
                <a:gd name="T4" fmla="*/ 0 w 69"/>
                <a:gd name="T5" fmla="*/ 0 h 362"/>
                <a:gd name="T6" fmla="*/ 0 w 69"/>
                <a:gd name="T7" fmla="*/ 362 h 362"/>
                <a:gd name="T8" fmla="*/ 69 w 69"/>
                <a:gd name="T9" fmla="*/ 362 h 362"/>
                <a:gd name="T10" fmla="*/ 69 w 69"/>
                <a:gd name="T11" fmla="*/ 362 h 362"/>
                <a:gd name="T12" fmla="*/ 69 w 69"/>
                <a:gd name="T13" fmla="*/ 359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9"/>
                <a:gd name="T22" fmla="*/ 0 h 362"/>
                <a:gd name="T23" fmla="*/ 69 w 69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9" h="362">
                  <a:moveTo>
                    <a:pt x="69" y="359"/>
                  </a:moveTo>
                  <a:lnTo>
                    <a:pt x="6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9" y="362"/>
                  </a:lnTo>
                  <a:lnTo>
                    <a:pt x="69" y="35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199">
              <a:extLst>
                <a:ext uri="{FF2B5EF4-FFF2-40B4-BE49-F238E27FC236}">
                  <a16:creationId xmlns:a16="http://schemas.microsoft.com/office/drawing/2014/main" id="{B18281CA-84F1-47AA-8D7E-07B699CFD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041" y="2667603"/>
              <a:ext cx="130649" cy="642972"/>
            </a:xfrm>
            <a:custGeom>
              <a:avLst/>
              <a:gdLst>
                <a:gd name="T0" fmla="*/ 69 w 69"/>
                <a:gd name="T1" fmla="*/ 359 h 362"/>
                <a:gd name="T2" fmla="*/ 69 w 69"/>
                <a:gd name="T3" fmla="*/ 0 h 362"/>
                <a:gd name="T4" fmla="*/ 0 w 69"/>
                <a:gd name="T5" fmla="*/ 0 h 362"/>
                <a:gd name="T6" fmla="*/ 0 w 69"/>
                <a:gd name="T7" fmla="*/ 362 h 362"/>
                <a:gd name="T8" fmla="*/ 69 w 69"/>
                <a:gd name="T9" fmla="*/ 362 h 362"/>
                <a:gd name="T10" fmla="*/ 69 w 69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62"/>
                <a:gd name="T20" fmla="*/ 69 w 69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62">
                  <a:moveTo>
                    <a:pt x="69" y="359"/>
                  </a:moveTo>
                  <a:lnTo>
                    <a:pt x="6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9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200">
              <a:extLst>
                <a:ext uri="{FF2B5EF4-FFF2-40B4-BE49-F238E27FC236}">
                  <a16:creationId xmlns:a16="http://schemas.microsoft.com/office/drawing/2014/main" id="{D18B6897-1FC3-4502-B865-E3A658CFA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591" y="2667603"/>
              <a:ext cx="128756" cy="642972"/>
            </a:xfrm>
            <a:custGeom>
              <a:avLst/>
              <a:gdLst>
                <a:gd name="T0" fmla="*/ 68 w 68"/>
                <a:gd name="T1" fmla="*/ 359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68 w 68"/>
                <a:gd name="T13" fmla="*/ 359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362"/>
                <a:gd name="T23" fmla="*/ 68 w 68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362">
                  <a:moveTo>
                    <a:pt x="68" y="359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  <a:lnTo>
                    <a:pt x="68" y="35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201">
              <a:extLst>
                <a:ext uri="{FF2B5EF4-FFF2-40B4-BE49-F238E27FC236}">
                  <a16:creationId xmlns:a16="http://schemas.microsoft.com/office/drawing/2014/main" id="{56B47F8A-AC0C-4577-8B0C-35B3CE5DA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384" y="3386950"/>
              <a:ext cx="128756" cy="642972"/>
            </a:xfrm>
            <a:custGeom>
              <a:avLst/>
              <a:gdLst>
                <a:gd name="T0" fmla="*/ 68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8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202">
              <a:extLst>
                <a:ext uri="{FF2B5EF4-FFF2-40B4-BE49-F238E27FC236}">
                  <a16:creationId xmlns:a16="http://schemas.microsoft.com/office/drawing/2014/main" id="{50ED3ABD-552E-4B81-9CCA-3EFADF9C7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384" y="3386950"/>
              <a:ext cx="128756" cy="642972"/>
            </a:xfrm>
            <a:custGeom>
              <a:avLst/>
              <a:gdLst>
                <a:gd name="T0" fmla="*/ 68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8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203">
              <a:extLst>
                <a:ext uri="{FF2B5EF4-FFF2-40B4-BE49-F238E27FC236}">
                  <a16:creationId xmlns:a16="http://schemas.microsoft.com/office/drawing/2014/main" id="{74979A6F-5ACD-4E96-B58F-999217EFF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041" y="3386950"/>
              <a:ext cx="130649" cy="642972"/>
            </a:xfrm>
            <a:custGeom>
              <a:avLst/>
              <a:gdLst>
                <a:gd name="T0" fmla="*/ 69 w 69"/>
                <a:gd name="T1" fmla="*/ 362 h 362"/>
                <a:gd name="T2" fmla="*/ 69 w 69"/>
                <a:gd name="T3" fmla="*/ 0 h 362"/>
                <a:gd name="T4" fmla="*/ 0 w 69"/>
                <a:gd name="T5" fmla="*/ 0 h 362"/>
                <a:gd name="T6" fmla="*/ 0 w 69"/>
                <a:gd name="T7" fmla="*/ 362 h 362"/>
                <a:gd name="T8" fmla="*/ 69 w 69"/>
                <a:gd name="T9" fmla="*/ 362 h 362"/>
                <a:gd name="T10" fmla="*/ 69 w 69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62"/>
                <a:gd name="T20" fmla="*/ 69 w 69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62">
                  <a:moveTo>
                    <a:pt x="69" y="362"/>
                  </a:moveTo>
                  <a:lnTo>
                    <a:pt x="6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9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204">
              <a:extLst>
                <a:ext uri="{FF2B5EF4-FFF2-40B4-BE49-F238E27FC236}">
                  <a16:creationId xmlns:a16="http://schemas.microsoft.com/office/drawing/2014/main" id="{DE1B3562-0568-4E29-92BF-B3885DC6F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591" y="3386950"/>
              <a:ext cx="128756" cy="642972"/>
            </a:xfrm>
            <a:custGeom>
              <a:avLst/>
              <a:gdLst>
                <a:gd name="T0" fmla="*/ 68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8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205">
              <a:extLst>
                <a:ext uri="{FF2B5EF4-FFF2-40B4-BE49-F238E27FC236}">
                  <a16:creationId xmlns:a16="http://schemas.microsoft.com/office/drawing/2014/main" id="{CA520957-C4C5-4BA5-A70F-D10477F8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248" y="3386950"/>
              <a:ext cx="134436" cy="642972"/>
            </a:xfrm>
            <a:custGeom>
              <a:avLst/>
              <a:gdLst>
                <a:gd name="T0" fmla="*/ 68 w 71"/>
                <a:gd name="T1" fmla="*/ 362 h 362"/>
                <a:gd name="T2" fmla="*/ 71 w 71"/>
                <a:gd name="T3" fmla="*/ 0 h 362"/>
                <a:gd name="T4" fmla="*/ 0 w 71"/>
                <a:gd name="T5" fmla="*/ 0 h 362"/>
                <a:gd name="T6" fmla="*/ 0 w 71"/>
                <a:gd name="T7" fmla="*/ 362 h 362"/>
                <a:gd name="T8" fmla="*/ 71 w 71"/>
                <a:gd name="T9" fmla="*/ 362 h 362"/>
                <a:gd name="T10" fmla="*/ 71 w 71"/>
                <a:gd name="T11" fmla="*/ 362 h 362"/>
                <a:gd name="T12" fmla="*/ 68 w 71"/>
                <a:gd name="T13" fmla="*/ 362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362"/>
                <a:gd name="T23" fmla="*/ 71 w 71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362">
                  <a:moveTo>
                    <a:pt x="68" y="3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71" y="362"/>
                  </a:lnTo>
                  <a:lnTo>
                    <a:pt x="68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206">
              <a:extLst>
                <a:ext uri="{FF2B5EF4-FFF2-40B4-BE49-F238E27FC236}">
                  <a16:creationId xmlns:a16="http://schemas.microsoft.com/office/drawing/2014/main" id="{C17E02C2-3064-4345-9BF3-7623FEC84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248" y="3386950"/>
              <a:ext cx="134436" cy="642972"/>
            </a:xfrm>
            <a:custGeom>
              <a:avLst/>
              <a:gdLst>
                <a:gd name="T0" fmla="*/ 68 w 71"/>
                <a:gd name="T1" fmla="*/ 362 h 362"/>
                <a:gd name="T2" fmla="*/ 71 w 71"/>
                <a:gd name="T3" fmla="*/ 0 h 362"/>
                <a:gd name="T4" fmla="*/ 0 w 71"/>
                <a:gd name="T5" fmla="*/ 0 h 362"/>
                <a:gd name="T6" fmla="*/ 0 w 71"/>
                <a:gd name="T7" fmla="*/ 362 h 362"/>
                <a:gd name="T8" fmla="*/ 71 w 71"/>
                <a:gd name="T9" fmla="*/ 362 h 362"/>
                <a:gd name="T10" fmla="*/ 71 w 71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362"/>
                <a:gd name="T20" fmla="*/ 71 w 71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362">
                  <a:moveTo>
                    <a:pt x="68" y="3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71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207">
              <a:extLst>
                <a:ext uri="{FF2B5EF4-FFF2-40B4-BE49-F238E27FC236}">
                  <a16:creationId xmlns:a16="http://schemas.microsoft.com/office/drawing/2014/main" id="{966FB6D1-D0D2-43E5-829D-48CA2C383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645" y="4275034"/>
              <a:ext cx="176092" cy="321486"/>
            </a:xfrm>
            <a:custGeom>
              <a:avLst/>
              <a:gdLst>
                <a:gd name="T0" fmla="*/ 90 w 93"/>
                <a:gd name="T1" fmla="*/ 179 h 181"/>
                <a:gd name="T2" fmla="*/ 0 w 93"/>
                <a:gd name="T3" fmla="*/ 181 h 181"/>
                <a:gd name="T4" fmla="*/ 0 w 93"/>
                <a:gd name="T5" fmla="*/ 0 h 181"/>
                <a:gd name="T6" fmla="*/ 93 w 93"/>
                <a:gd name="T7" fmla="*/ 0 h 181"/>
                <a:gd name="T8" fmla="*/ 90 w 93"/>
                <a:gd name="T9" fmla="*/ 179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181"/>
                <a:gd name="T17" fmla="*/ 93 w 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181">
                  <a:moveTo>
                    <a:pt x="90" y="179"/>
                  </a:moveTo>
                  <a:lnTo>
                    <a:pt x="0" y="18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90" y="1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208">
              <a:extLst>
                <a:ext uri="{FF2B5EF4-FFF2-40B4-BE49-F238E27FC236}">
                  <a16:creationId xmlns:a16="http://schemas.microsoft.com/office/drawing/2014/main" id="{43109762-1AC3-4AB3-9E01-54ABC1507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645" y="4275034"/>
              <a:ext cx="176092" cy="321486"/>
            </a:xfrm>
            <a:custGeom>
              <a:avLst/>
              <a:gdLst>
                <a:gd name="T0" fmla="*/ 90 w 93"/>
                <a:gd name="T1" fmla="*/ 179 h 181"/>
                <a:gd name="T2" fmla="*/ 0 w 93"/>
                <a:gd name="T3" fmla="*/ 181 h 181"/>
                <a:gd name="T4" fmla="*/ 0 w 93"/>
                <a:gd name="T5" fmla="*/ 0 h 181"/>
                <a:gd name="T6" fmla="*/ 93 w 9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81"/>
                <a:gd name="T14" fmla="*/ 93 w 93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81">
                  <a:moveTo>
                    <a:pt x="90" y="179"/>
                  </a:moveTo>
                  <a:lnTo>
                    <a:pt x="0" y="181"/>
                  </a:lnTo>
                  <a:lnTo>
                    <a:pt x="0" y="0"/>
                  </a:lnTo>
                  <a:lnTo>
                    <a:pt x="9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8" name="Line 209">
              <a:extLst>
                <a:ext uri="{FF2B5EF4-FFF2-40B4-BE49-F238E27FC236}">
                  <a16:creationId xmlns:a16="http://schemas.microsoft.com/office/drawing/2014/main" id="{F5659067-4E53-438D-B765-1C2427D78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0149" y="4266153"/>
              <a:ext cx="1893" cy="33391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9" name="Line 210">
              <a:extLst>
                <a:ext uri="{FF2B5EF4-FFF2-40B4-BE49-F238E27FC236}">
                  <a16:creationId xmlns:a16="http://schemas.microsoft.com/office/drawing/2014/main" id="{5EF4B2DD-8AF3-40CC-A70A-7A2780DB72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0270" y="4271481"/>
              <a:ext cx="179879" cy="35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0" name="Line 211">
              <a:extLst>
                <a:ext uri="{FF2B5EF4-FFF2-40B4-BE49-F238E27FC236}">
                  <a16:creationId xmlns:a16="http://schemas.microsoft.com/office/drawing/2014/main" id="{DBC50117-C0BD-45E5-B7E2-AFCE71792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0270" y="4592967"/>
              <a:ext cx="179879" cy="35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213">
              <a:extLst>
                <a:ext uri="{FF2B5EF4-FFF2-40B4-BE49-F238E27FC236}">
                  <a16:creationId xmlns:a16="http://schemas.microsoft.com/office/drawing/2014/main" id="{BE04890B-6BEA-4966-9614-A683AA83F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37" y="4275034"/>
              <a:ext cx="176092" cy="321486"/>
            </a:xfrm>
            <a:custGeom>
              <a:avLst/>
              <a:gdLst>
                <a:gd name="T0" fmla="*/ 0 w 93"/>
                <a:gd name="T1" fmla="*/ 179 h 181"/>
                <a:gd name="T2" fmla="*/ 93 w 93"/>
                <a:gd name="T3" fmla="*/ 181 h 181"/>
                <a:gd name="T4" fmla="*/ 93 w 93"/>
                <a:gd name="T5" fmla="*/ 0 h 181"/>
                <a:gd name="T6" fmla="*/ 0 w 93"/>
                <a:gd name="T7" fmla="*/ 0 h 181"/>
                <a:gd name="T8" fmla="*/ 0 w 93"/>
                <a:gd name="T9" fmla="*/ 179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181"/>
                <a:gd name="T17" fmla="*/ 93 w 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181">
                  <a:moveTo>
                    <a:pt x="0" y="179"/>
                  </a:moveTo>
                  <a:lnTo>
                    <a:pt x="93" y="181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214">
              <a:extLst>
                <a:ext uri="{FF2B5EF4-FFF2-40B4-BE49-F238E27FC236}">
                  <a16:creationId xmlns:a16="http://schemas.microsoft.com/office/drawing/2014/main" id="{1AEF1AA9-7C83-48E0-B56E-430ABF027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37" y="4275034"/>
              <a:ext cx="176092" cy="321486"/>
            </a:xfrm>
            <a:custGeom>
              <a:avLst/>
              <a:gdLst>
                <a:gd name="T0" fmla="*/ 0 w 93"/>
                <a:gd name="T1" fmla="*/ 179 h 181"/>
                <a:gd name="T2" fmla="*/ 93 w 93"/>
                <a:gd name="T3" fmla="*/ 181 h 181"/>
                <a:gd name="T4" fmla="*/ 93 w 93"/>
                <a:gd name="T5" fmla="*/ 0 h 181"/>
                <a:gd name="T6" fmla="*/ 0 w 9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81"/>
                <a:gd name="T14" fmla="*/ 93 w 93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81">
                  <a:moveTo>
                    <a:pt x="0" y="179"/>
                  </a:moveTo>
                  <a:lnTo>
                    <a:pt x="93" y="181"/>
                  </a:lnTo>
                  <a:lnTo>
                    <a:pt x="93" y="0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215">
              <a:extLst>
                <a:ext uri="{FF2B5EF4-FFF2-40B4-BE49-F238E27FC236}">
                  <a16:creationId xmlns:a16="http://schemas.microsoft.com/office/drawing/2014/main" id="{A9461F6E-6577-4C12-931D-98B8B59DB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232" y="4271481"/>
              <a:ext cx="172305" cy="325038"/>
            </a:xfrm>
            <a:custGeom>
              <a:avLst/>
              <a:gdLst>
                <a:gd name="T0" fmla="*/ 91 w 91"/>
                <a:gd name="T1" fmla="*/ 0 h 183"/>
                <a:gd name="T2" fmla="*/ 0 w 91"/>
                <a:gd name="T3" fmla="*/ 2 h 183"/>
                <a:gd name="T4" fmla="*/ 0 w 91"/>
                <a:gd name="T5" fmla="*/ 183 h 183"/>
                <a:gd name="T6" fmla="*/ 91 w 91"/>
                <a:gd name="T7" fmla="*/ 183 h 1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83"/>
                <a:gd name="T14" fmla="*/ 91 w 91"/>
                <a:gd name="T15" fmla="*/ 183 h 1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83">
                  <a:moveTo>
                    <a:pt x="91" y="0"/>
                  </a:moveTo>
                  <a:lnTo>
                    <a:pt x="0" y="2"/>
                  </a:lnTo>
                  <a:lnTo>
                    <a:pt x="0" y="183"/>
                  </a:lnTo>
                  <a:lnTo>
                    <a:pt x="91" y="183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4" name="Rectangle 216">
              <a:extLst>
                <a:ext uri="{FF2B5EF4-FFF2-40B4-BE49-F238E27FC236}">
                  <a16:creationId xmlns:a16="http://schemas.microsoft.com/office/drawing/2014/main" id="{6306B87B-778B-4F10-8BE5-0855AF298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225" y="4335423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I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5" name="Rectangle 217">
              <a:extLst>
                <a:ext uri="{FF2B5EF4-FFF2-40B4-BE49-F238E27FC236}">
                  <a16:creationId xmlns:a16="http://schemas.microsoft.com/office/drawing/2014/main" id="{DAE52859-37F8-44E6-B310-A48C01415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5881" y="4335423"/>
              <a:ext cx="10740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M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6" name="Freeform 218">
              <a:extLst>
                <a:ext uri="{FF2B5EF4-FFF2-40B4-BE49-F238E27FC236}">
                  <a16:creationId xmlns:a16="http://schemas.microsoft.com/office/drawing/2014/main" id="{190B6464-552C-4AB2-A972-563FCF677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1194" y="4275034"/>
              <a:ext cx="176092" cy="321486"/>
            </a:xfrm>
            <a:custGeom>
              <a:avLst/>
              <a:gdLst>
                <a:gd name="T0" fmla="*/ 0 w 93"/>
                <a:gd name="T1" fmla="*/ 179 h 181"/>
                <a:gd name="T2" fmla="*/ 93 w 93"/>
                <a:gd name="T3" fmla="*/ 181 h 181"/>
                <a:gd name="T4" fmla="*/ 93 w 93"/>
                <a:gd name="T5" fmla="*/ 0 h 181"/>
                <a:gd name="T6" fmla="*/ 0 w 93"/>
                <a:gd name="T7" fmla="*/ 0 h 181"/>
                <a:gd name="T8" fmla="*/ 0 w 93"/>
                <a:gd name="T9" fmla="*/ 179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181"/>
                <a:gd name="T17" fmla="*/ 93 w 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181">
                  <a:moveTo>
                    <a:pt x="0" y="179"/>
                  </a:moveTo>
                  <a:lnTo>
                    <a:pt x="93" y="181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rgbClr val="FBE2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219">
              <a:extLst>
                <a:ext uri="{FF2B5EF4-FFF2-40B4-BE49-F238E27FC236}">
                  <a16:creationId xmlns:a16="http://schemas.microsoft.com/office/drawing/2014/main" id="{36AE190E-8298-49D6-9D8B-6759AD79D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1194" y="4275034"/>
              <a:ext cx="176092" cy="321486"/>
            </a:xfrm>
            <a:custGeom>
              <a:avLst/>
              <a:gdLst>
                <a:gd name="T0" fmla="*/ 0 w 93"/>
                <a:gd name="T1" fmla="*/ 179 h 181"/>
                <a:gd name="T2" fmla="*/ 93 w 93"/>
                <a:gd name="T3" fmla="*/ 181 h 181"/>
                <a:gd name="T4" fmla="*/ 93 w 93"/>
                <a:gd name="T5" fmla="*/ 0 h 181"/>
                <a:gd name="T6" fmla="*/ 0 w 9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81"/>
                <a:gd name="T14" fmla="*/ 93 w 93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81">
                  <a:moveTo>
                    <a:pt x="0" y="179"/>
                  </a:moveTo>
                  <a:lnTo>
                    <a:pt x="93" y="181"/>
                  </a:lnTo>
                  <a:lnTo>
                    <a:pt x="93" y="0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Line 220">
              <a:extLst>
                <a:ext uri="{FF2B5EF4-FFF2-40B4-BE49-F238E27FC236}">
                  <a16:creationId xmlns:a16="http://schemas.microsoft.com/office/drawing/2014/main" id="{4569AA41-6EE6-4747-A414-8E7D2959BE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5102" y="4266153"/>
              <a:ext cx="5680" cy="33391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9" name="Line 221">
              <a:extLst>
                <a:ext uri="{FF2B5EF4-FFF2-40B4-BE49-F238E27FC236}">
                  <a16:creationId xmlns:a16="http://schemas.microsoft.com/office/drawing/2014/main" id="{358C0768-5AC5-42F1-AB0F-0064DB4EA3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5102" y="4271481"/>
              <a:ext cx="176092" cy="35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0" name="Line 222">
              <a:extLst>
                <a:ext uri="{FF2B5EF4-FFF2-40B4-BE49-F238E27FC236}">
                  <a16:creationId xmlns:a16="http://schemas.microsoft.com/office/drawing/2014/main" id="{57BA46A5-3AEC-4B11-BBD5-CCEDE17C5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5102" y="4592967"/>
              <a:ext cx="176092" cy="35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1" name="Rectangle 223">
              <a:extLst>
                <a:ext uri="{FF2B5EF4-FFF2-40B4-BE49-F238E27FC236}">
                  <a16:creationId xmlns:a16="http://schemas.microsoft.com/office/drawing/2014/main" id="{78C975ED-519F-488D-88D2-DFD4F533B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225" y="4378051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2" name="Rectangle 224">
              <a:extLst>
                <a:ext uri="{FF2B5EF4-FFF2-40B4-BE49-F238E27FC236}">
                  <a16:creationId xmlns:a16="http://schemas.microsoft.com/office/drawing/2014/main" id="{30A3F6B0-943C-49C7-8DB3-70F11C783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7940" y="4378051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3" name="Rectangle 225">
              <a:extLst>
                <a:ext uri="{FF2B5EF4-FFF2-40B4-BE49-F238E27FC236}">
                  <a16:creationId xmlns:a16="http://schemas.microsoft.com/office/drawing/2014/main" id="{B49DCAF8-8B14-4738-B38C-40115E37F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1252" y="4378051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g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4" name="Freeform 226">
              <a:extLst>
                <a:ext uri="{FF2B5EF4-FFF2-40B4-BE49-F238E27FC236}">
                  <a16:creationId xmlns:a16="http://schemas.microsoft.com/office/drawing/2014/main" id="{07BDF105-4581-4B32-A513-1D5204F54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095" y="4111626"/>
              <a:ext cx="263191" cy="639420"/>
            </a:xfrm>
            <a:custGeom>
              <a:avLst/>
              <a:gdLst>
                <a:gd name="T0" fmla="*/ 0 w 139"/>
                <a:gd name="T1" fmla="*/ 0 h 360"/>
                <a:gd name="T2" fmla="*/ 0 w 139"/>
                <a:gd name="T3" fmla="*/ 147 h 360"/>
                <a:gd name="T4" fmla="*/ 44 w 139"/>
                <a:gd name="T5" fmla="*/ 181 h 360"/>
                <a:gd name="T6" fmla="*/ 0 w 139"/>
                <a:gd name="T7" fmla="*/ 215 h 360"/>
                <a:gd name="T8" fmla="*/ 0 w 139"/>
                <a:gd name="T9" fmla="*/ 360 h 360"/>
                <a:gd name="T10" fmla="*/ 139 w 139"/>
                <a:gd name="T11" fmla="*/ 251 h 360"/>
                <a:gd name="T12" fmla="*/ 139 w 139"/>
                <a:gd name="T13" fmla="*/ 111 h 360"/>
                <a:gd name="T14" fmla="*/ 0 w 139"/>
                <a:gd name="T15" fmla="*/ 3 h 360"/>
                <a:gd name="T16" fmla="*/ 0 w 139"/>
                <a:gd name="T17" fmla="*/ 3 h 360"/>
                <a:gd name="T18" fmla="*/ 0 w 139"/>
                <a:gd name="T19" fmla="*/ 0 h 3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9"/>
                <a:gd name="T31" fmla="*/ 0 h 360"/>
                <a:gd name="T32" fmla="*/ 139 w 139"/>
                <a:gd name="T33" fmla="*/ 360 h 3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9" h="360">
                  <a:moveTo>
                    <a:pt x="0" y="0"/>
                  </a:moveTo>
                  <a:lnTo>
                    <a:pt x="0" y="147"/>
                  </a:lnTo>
                  <a:lnTo>
                    <a:pt x="44" y="181"/>
                  </a:lnTo>
                  <a:lnTo>
                    <a:pt x="0" y="215"/>
                  </a:lnTo>
                  <a:lnTo>
                    <a:pt x="0" y="360"/>
                  </a:lnTo>
                  <a:lnTo>
                    <a:pt x="139" y="251"/>
                  </a:lnTo>
                  <a:lnTo>
                    <a:pt x="139" y="111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227">
              <a:extLst>
                <a:ext uri="{FF2B5EF4-FFF2-40B4-BE49-F238E27FC236}">
                  <a16:creationId xmlns:a16="http://schemas.microsoft.com/office/drawing/2014/main" id="{32511000-90C0-420A-AFA1-D8D7E774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096" y="4275034"/>
              <a:ext cx="348397" cy="321486"/>
            </a:xfrm>
            <a:custGeom>
              <a:avLst/>
              <a:gdLst>
                <a:gd name="T0" fmla="*/ 184 w 184"/>
                <a:gd name="T1" fmla="*/ 179 h 181"/>
                <a:gd name="T2" fmla="*/ 184 w 184"/>
                <a:gd name="T3" fmla="*/ 0 h 181"/>
                <a:gd name="T4" fmla="*/ 0 w 184"/>
                <a:gd name="T5" fmla="*/ 0 h 181"/>
                <a:gd name="T6" fmla="*/ 0 w 184"/>
                <a:gd name="T7" fmla="*/ 181 h 181"/>
                <a:gd name="T8" fmla="*/ 184 w 184"/>
                <a:gd name="T9" fmla="*/ 181 h 181"/>
                <a:gd name="T10" fmla="*/ 184 w 184"/>
                <a:gd name="T11" fmla="*/ 181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4"/>
                <a:gd name="T19" fmla="*/ 0 h 181"/>
                <a:gd name="T20" fmla="*/ 184 w 184"/>
                <a:gd name="T21" fmla="*/ 181 h 1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4" h="181">
                  <a:moveTo>
                    <a:pt x="184" y="179"/>
                  </a:moveTo>
                  <a:lnTo>
                    <a:pt x="184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184" y="181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6" name="Rectangle 228">
              <a:extLst>
                <a:ext uri="{FF2B5EF4-FFF2-40B4-BE49-F238E27FC236}">
                  <a16:creationId xmlns:a16="http://schemas.microsoft.com/office/drawing/2014/main" id="{0A58DDEF-5D7B-474E-B199-A3CB31286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4900" y="4335423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D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7" name="Rectangle 229">
              <a:extLst>
                <a:ext uri="{FF2B5EF4-FFF2-40B4-BE49-F238E27FC236}">
                  <a16:creationId xmlns:a16="http://schemas.microsoft.com/office/drawing/2014/main" id="{19569DAF-B800-4F2E-ABC9-CDF15EDB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401" y="4335423"/>
              <a:ext cx="10740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M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8" name="Rectangle 230">
              <a:extLst>
                <a:ext uri="{FF2B5EF4-FFF2-40B4-BE49-F238E27FC236}">
                  <a16:creationId xmlns:a16="http://schemas.microsoft.com/office/drawing/2014/main" id="{873270DF-6641-40A3-95FD-31581D269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9089" y="4335423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9" name="Rectangle 231">
              <a:extLst>
                <a:ext uri="{FF2B5EF4-FFF2-40B4-BE49-F238E27FC236}">
                  <a16:creationId xmlns:a16="http://schemas.microsoft.com/office/drawing/2014/main" id="{6956D333-C34A-495C-96DA-EAA0DF26A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803" y="4335423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0" name="Rectangle 232">
              <a:extLst>
                <a:ext uri="{FF2B5EF4-FFF2-40B4-BE49-F238E27FC236}">
                  <a16:creationId xmlns:a16="http://schemas.microsoft.com/office/drawing/2014/main" id="{0E934E13-A13D-4B85-B2FE-C84211CFF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116" y="4335423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g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1" name="Line 233">
              <a:extLst>
                <a:ext uri="{FF2B5EF4-FFF2-40B4-BE49-F238E27FC236}">
                  <a16:creationId xmlns:a16="http://schemas.microsoft.com/office/drawing/2014/main" id="{8BA87090-B064-4F21-ABFA-29BEB9A49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7949" y="4433112"/>
              <a:ext cx="482833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2" name="Line 234">
              <a:extLst>
                <a:ext uri="{FF2B5EF4-FFF2-40B4-BE49-F238E27FC236}">
                  <a16:creationId xmlns:a16="http://schemas.microsoft.com/office/drawing/2014/main" id="{923658C5-EBF8-415F-9692-FB7370A56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5500" y="4433112"/>
              <a:ext cx="522596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3" name="Line 235">
              <a:extLst>
                <a:ext uri="{FF2B5EF4-FFF2-40B4-BE49-F238E27FC236}">
                  <a16:creationId xmlns:a16="http://schemas.microsoft.com/office/drawing/2014/main" id="{1189958D-FF70-4994-A1BA-E2BB54C246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0813" y="4433112"/>
              <a:ext cx="482833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4" name="Freeform 236">
              <a:extLst>
                <a:ext uri="{FF2B5EF4-FFF2-40B4-BE49-F238E27FC236}">
                  <a16:creationId xmlns:a16="http://schemas.microsoft.com/office/drawing/2014/main" id="{B75D6B37-0685-46C6-8F42-5A4F1D401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789" y="4351409"/>
              <a:ext cx="88993" cy="81704"/>
            </a:xfrm>
            <a:custGeom>
              <a:avLst/>
              <a:gdLst>
                <a:gd name="T0" fmla="*/ 0 w 47"/>
                <a:gd name="T1" fmla="*/ 46 h 46"/>
                <a:gd name="T2" fmla="*/ 0 w 47"/>
                <a:gd name="T3" fmla="*/ 0 h 46"/>
                <a:gd name="T4" fmla="*/ 47 w 47"/>
                <a:gd name="T5" fmla="*/ 0 h 46"/>
                <a:gd name="T6" fmla="*/ 0 60000 65536"/>
                <a:gd name="T7" fmla="*/ 0 60000 65536"/>
                <a:gd name="T8" fmla="*/ 0 60000 65536"/>
                <a:gd name="T9" fmla="*/ 0 w 47"/>
                <a:gd name="T10" fmla="*/ 0 h 46"/>
                <a:gd name="T11" fmla="*/ 47 w 47"/>
                <a:gd name="T12" fmla="*/ 46 h 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" h="46">
                  <a:moveTo>
                    <a:pt x="0" y="4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237">
              <a:extLst>
                <a:ext uri="{FF2B5EF4-FFF2-40B4-BE49-F238E27FC236}">
                  <a16:creationId xmlns:a16="http://schemas.microsoft.com/office/drawing/2014/main" id="{CA73D8A4-911D-4327-9F7D-C1A2301E9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996" y="4433112"/>
              <a:ext cx="611589" cy="239782"/>
            </a:xfrm>
            <a:custGeom>
              <a:avLst/>
              <a:gdLst>
                <a:gd name="T0" fmla="*/ 0 w 323"/>
                <a:gd name="T1" fmla="*/ 0 h 135"/>
                <a:gd name="T2" fmla="*/ 0 w 323"/>
                <a:gd name="T3" fmla="*/ 135 h 135"/>
                <a:gd name="T4" fmla="*/ 276 w 323"/>
                <a:gd name="T5" fmla="*/ 135 h 135"/>
                <a:gd name="T6" fmla="*/ 276 w 323"/>
                <a:gd name="T7" fmla="*/ 46 h 135"/>
                <a:gd name="T8" fmla="*/ 323 w 323"/>
                <a:gd name="T9" fmla="*/ 46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3"/>
                <a:gd name="T16" fmla="*/ 0 h 135"/>
                <a:gd name="T17" fmla="*/ 323 w 323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3" h="135">
                  <a:moveTo>
                    <a:pt x="0" y="0"/>
                  </a:moveTo>
                  <a:lnTo>
                    <a:pt x="0" y="135"/>
                  </a:lnTo>
                  <a:lnTo>
                    <a:pt x="276" y="135"/>
                  </a:lnTo>
                  <a:lnTo>
                    <a:pt x="276" y="46"/>
                  </a:lnTo>
                  <a:lnTo>
                    <a:pt x="323" y="4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6" name="Freeform 238">
              <a:extLst>
                <a:ext uri="{FF2B5EF4-FFF2-40B4-BE49-F238E27FC236}">
                  <a16:creationId xmlns:a16="http://schemas.microsoft.com/office/drawing/2014/main" id="{B641089B-67AB-4C28-AFF4-B3CD63020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041" y="4111626"/>
              <a:ext cx="130649" cy="642972"/>
            </a:xfrm>
            <a:custGeom>
              <a:avLst/>
              <a:gdLst>
                <a:gd name="T0" fmla="*/ 69 w 69"/>
                <a:gd name="T1" fmla="*/ 362 h 362"/>
                <a:gd name="T2" fmla="*/ 69 w 69"/>
                <a:gd name="T3" fmla="*/ 0 h 362"/>
                <a:gd name="T4" fmla="*/ 0 w 69"/>
                <a:gd name="T5" fmla="*/ 0 h 362"/>
                <a:gd name="T6" fmla="*/ 0 w 69"/>
                <a:gd name="T7" fmla="*/ 362 h 362"/>
                <a:gd name="T8" fmla="*/ 69 w 69"/>
                <a:gd name="T9" fmla="*/ 362 h 362"/>
                <a:gd name="T10" fmla="*/ 69 w 69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62"/>
                <a:gd name="T20" fmla="*/ 69 w 69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62">
                  <a:moveTo>
                    <a:pt x="69" y="362"/>
                  </a:moveTo>
                  <a:lnTo>
                    <a:pt x="6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9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239">
              <a:extLst>
                <a:ext uri="{FF2B5EF4-FFF2-40B4-BE49-F238E27FC236}">
                  <a16:creationId xmlns:a16="http://schemas.microsoft.com/office/drawing/2014/main" id="{70973784-C679-4423-A807-3E3532FE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041" y="4111626"/>
              <a:ext cx="130649" cy="642972"/>
            </a:xfrm>
            <a:custGeom>
              <a:avLst/>
              <a:gdLst>
                <a:gd name="T0" fmla="*/ 69 w 69"/>
                <a:gd name="T1" fmla="*/ 362 h 362"/>
                <a:gd name="T2" fmla="*/ 69 w 69"/>
                <a:gd name="T3" fmla="*/ 0 h 362"/>
                <a:gd name="T4" fmla="*/ 0 w 69"/>
                <a:gd name="T5" fmla="*/ 0 h 362"/>
                <a:gd name="T6" fmla="*/ 0 w 69"/>
                <a:gd name="T7" fmla="*/ 362 h 362"/>
                <a:gd name="T8" fmla="*/ 69 w 69"/>
                <a:gd name="T9" fmla="*/ 362 h 362"/>
                <a:gd name="T10" fmla="*/ 69 w 69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62"/>
                <a:gd name="T20" fmla="*/ 69 w 69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62">
                  <a:moveTo>
                    <a:pt x="69" y="362"/>
                  </a:moveTo>
                  <a:lnTo>
                    <a:pt x="6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9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240">
              <a:extLst>
                <a:ext uri="{FF2B5EF4-FFF2-40B4-BE49-F238E27FC236}">
                  <a16:creationId xmlns:a16="http://schemas.microsoft.com/office/drawing/2014/main" id="{CF8458F1-C3D6-465D-A250-281C60AB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591" y="4111626"/>
              <a:ext cx="128756" cy="642972"/>
            </a:xfrm>
            <a:custGeom>
              <a:avLst/>
              <a:gdLst>
                <a:gd name="T0" fmla="*/ 68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8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241">
              <a:extLst>
                <a:ext uri="{FF2B5EF4-FFF2-40B4-BE49-F238E27FC236}">
                  <a16:creationId xmlns:a16="http://schemas.microsoft.com/office/drawing/2014/main" id="{EA83AF50-E3F7-4F82-857B-09A54DE4D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591" y="4111626"/>
              <a:ext cx="128756" cy="642972"/>
            </a:xfrm>
            <a:custGeom>
              <a:avLst/>
              <a:gdLst>
                <a:gd name="T0" fmla="*/ 68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8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242">
              <a:extLst>
                <a:ext uri="{FF2B5EF4-FFF2-40B4-BE49-F238E27FC236}">
                  <a16:creationId xmlns:a16="http://schemas.microsoft.com/office/drawing/2014/main" id="{806740AC-5EF0-4D45-A675-1FDD26548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248" y="4111626"/>
              <a:ext cx="134436" cy="642972"/>
            </a:xfrm>
            <a:custGeom>
              <a:avLst/>
              <a:gdLst>
                <a:gd name="T0" fmla="*/ 68 w 71"/>
                <a:gd name="T1" fmla="*/ 362 h 362"/>
                <a:gd name="T2" fmla="*/ 71 w 71"/>
                <a:gd name="T3" fmla="*/ 0 h 362"/>
                <a:gd name="T4" fmla="*/ 0 w 71"/>
                <a:gd name="T5" fmla="*/ 0 h 362"/>
                <a:gd name="T6" fmla="*/ 0 w 71"/>
                <a:gd name="T7" fmla="*/ 362 h 362"/>
                <a:gd name="T8" fmla="*/ 71 w 71"/>
                <a:gd name="T9" fmla="*/ 362 h 362"/>
                <a:gd name="T10" fmla="*/ 71 w 71"/>
                <a:gd name="T11" fmla="*/ 362 h 362"/>
                <a:gd name="T12" fmla="*/ 68 w 71"/>
                <a:gd name="T13" fmla="*/ 362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362"/>
                <a:gd name="T23" fmla="*/ 71 w 71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362">
                  <a:moveTo>
                    <a:pt x="68" y="3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71" y="362"/>
                  </a:lnTo>
                  <a:lnTo>
                    <a:pt x="68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243">
              <a:extLst>
                <a:ext uri="{FF2B5EF4-FFF2-40B4-BE49-F238E27FC236}">
                  <a16:creationId xmlns:a16="http://schemas.microsoft.com/office/drawing/2014/main" id="{1BA9C001-8575-46DF-AE56-A196B27D2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585" y="4111626"/>
              <a:ext cx="128756" cy="642972"/>
            </a:xfrm>
            <a:custGeom>
              <a:avLst/>
              <a:gdLst>
                <a:gd name="T0" fmla="*/ 66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66 w 68"/>
                <a:gd name="T13" fmla="*/ 362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362"/>
                <a:gd name="T23" fmla="*/ 68 w 68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362">
                  <a:moveTo>
                    <a:pt x="66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  <a:lnTo>
                    <a:pt x="66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244">
              <a:extLst>
                <a:ext uri="{FF2B5EF4-FFF2-40B4-BE49-F238E27FC236}">
                  <a16:creationId xmlns:a16="http://schemas.microsoft.com/office/drawing/2014/main" id="{3CAC58A7-A48D-4C72-825E-7B4CCC2FF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585" y="4111626"/>
              <a:ext cx="128756" cy="642972"/>
            </a:xfrm>
            <a:custGeom>
              <a:avLst/>
              <a:gdLst>
                <a:gd name="T0" fmla="*/ 66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6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245">
              <a:extLst>
                <a:ext uri="{FF2B5EF4-FFF2-40B4-BE49-F238E27FC236}">
                  <a16:creationId xmlns:a16="http://schemas.microsoft.com/office/drawing/2014/main" id="{1C79D81A-4A23-487A-85DD-F6330F303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303" y="4996157"/>
              <a:ext cx="176092" cy="321486"/>
            </a:xfrm>
            <a:custGeom>
              <a:avLst/>
              <a:gdLst>
                <a:gd name="T0" fmla="*/ 90 w 93"/>
                <a:gd name="T1" fmla="*/ 181 h 181"/>
                <a:gd name="T2" fmla="*/ 0 w 93"/>
                <a:gd name="T3" fmla="*/ 181 h 181"/>
                <a:gd name="T4" fmla="*/ 0 w 93"/>
                <a:gd name="T5" fmla="*/ 0 h 181"/>
                <a:gd name="T6" fmla="*/ 93 w 93"/>
                <a:gd name="T7" fmla="*/ 0 h 181"/>
                <a:gd name="T8" fmla="*/ 90 w 93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181"/>
                <a:gd name="T17" fmla="*/ 93 w 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181">
                  <a:moveTo>
                    <a:pt x="90" y="181"/>
                  </a:moveTo>
                  <a:lnTo>
                    <a:pt x="0" y="18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90" y="181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246">
              <a:extLst>
                <a:ext uri="{FF2B5EF4-FFF2-40B4-BE49-F238E27FC236}">
                  <a16:creationId xmlns:a16="http://schemas.microsoft.com/office/drawing/2014/main" id="{C8466139-AA85-41C8-B95A-57155C414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303" y="4996157"/>
              <a:ext cx="176092" cy="321486"/>
            </a:xfrm>
            <a:custGeom>
              <a:avLst/>
              <a:gdLst>
                <a:gd name="T0" fmla="*/ 90 w 93"/>
                <a:gd name="T1" fmla="*/ 181 h 181"/>
                <a:gd name="T2" fmla="*/ 0 w 93"/>
                <a:gd name="T3" fmla="*/ 181 h 181"/>
                <a:gd name="T4" fmla="*/ 0 w 93"/>
                <a:gd name="T5" fmla="*/ 0 h 181"/>
                <a:gd name="T6" fmla="*/ 93 w 9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81"/>
                <a:gd name="T14" fmla="*/ 93 w 93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81">
                  <a:moveTo>
                    <a:pt x="90" y="181"/>
                  </a:moveTo>
                  <a:lnTo>
                    <a:pt x="0" y="181"/>
                  </a:lnTo>
                  <a:lnTo>
                    <a:pt x="0" y="0"/>
                  </a:lnTo>
                  <a:lnTo>
                    <a:pt x="9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5" name="Line 247">
              <a:extLst>
                <a:ext uri="{FF2B5EF4-FFF2-40B4-BE49-F238E27FC236}">
                  <a16:creationId xmlns:a16="http://schemas.microsoft.com/office/drawing/2014/main" id="{C0B82320-6E8A-4454-AD40-15FD2DDC21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3806" y="4990829"/>
              <a:ext cx="1893" cy="33391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6" name="Line 248">
              <a:extLst>
                <a:ext uri="{FF2B5EF4-FFF2-40B4-BE49-F238E27FC236}">
                  <a16:creationId xmlns:a16="http://schemas.microsoft.com/office/drawing/2014/main" id="{4DE598C4-0A1F-4DAA-B350-8640BBDF4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23927" y="4996157"/>
              <a:ext cx="179879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7" name="Line 249">
              <a:extLst>
                <a:ext uri="{FF2B5EF4-FFF2-40B4-BE49-F238E27FC236}">
                  <a16:creationId xmlns:a16="http://schemas.microsoft.com/office/drawing/2014/main" id="{D6BACB80-8F23-4D67-B354-DA107FB3AC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23927" y="5317643"/>
              <a:ext cx="179879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8" name="Rectangle 250">
              <a:extLst>
                <a:ext uri="{FF2B5EF4-FFF2-40B4-BE49-F238E27FC236}">
                  <a16:creationId xmlns:a16="http://schemas.microsoft.com/office/drawing/2014/main" id="{7E4D666E-46B2-45A2-8DBA-45104B0B9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194" y="4996157"/>
              <a:ext cx="176092" cy="321486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9" name="Rectangle 251">
              <a:extLst>
                <a:ext uri="{FF2B5EF4-FFF2-40B4-BE49-F238E27FC236}">
                  <a16:creationId xmlns:a16="http://schemas.microsoft.com/office/drawing/2014/main" id="{2086086D-CCB1-4BED-A037-F8FD91E80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194" y="4996157"/>
              <a:ext cx="176092" cy="32148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0" name="Rectangle 252">
              <a:extLst>
                <a:ext uri="{FF2B5EF4-FFF2-40B4-BE49-F238E27FC236}">
                  <a16:creationId xmlns:a16="http://schemas.microsoft.com/office/drawing/2014/main" id="{6394DC00-4AB2-410D-AB80-022B21810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782" y="4996157"/>
              <a:ext cx="170412" cy="32148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1" name="Rectangle 253">
              <a:extLst>
                <a:ext uri="{FF2B5EF4-FFF2-40B4-BE49-F238E27FC236}">
                  <a16:creationId xmlns:a16="http://schemas.microsoft.com/office/drawing/2014/main" id="{D41BF47D-FF12-4D82-B7B7-8904F59D4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882" y="5060099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I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72" name="Rectangle 254">
              <a:extLst>
                <a:ext uri="{FF2B5EF4-FFF2-40B4-BE49-F238E27FC236}">
                  <a16:creationId xmlns:a16="http://schemas.microsoft.com/office/drawing/2014/main" id="{71CDC3BF-21FD-4969-A603-081E61584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7644" y="5060099"/>
              <a:ext cx="10740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M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73" name="Rectangle 255">
              <a:extLst>
                <a:ext uri="{FF2B5EF4-FFF2-40B4-BE49-F238E27FC236}">
                  <a16:creationId xmlns:a16="http://schemas.microsoft.com/office/drawing/2014/main" id="{C52873E8-39A6-4AB2-B49D-94B85AA04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851" y="4996157"/>
              <a:ext cx="176092" cy="321486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4" name="Rectangle 256">
              <a:extLst>
                <a:ext uri="{FF2B5EF4-FFF2-40B4-BE49-F238E27FC236}">
                  <a16:creationId xmlns:a16="http://schemas.microsoft.com/office/drawing/2014/main" id="{70B574EB-75D5-4B7E-BFA3-7780103DA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851" y="4996157"/>
              <a:ext cx="176092" cy="321486"/>
            </a:xfrm>
            <a:prstGeom prst="rect">
              <a:avLst/>
            </a:prstGeom>
            <a:noFill/>
            <a:ln w="11113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5" name="Line 257">
              <a:extLst>
                <a:ext uri="{FF2B5EF4-FFF2-40B4-BE49-F238E27FC236}">
                  <a16:creationId xmlns:a16="http://schemas.microsoft.com/office/drawing/2014/main" id="{6193DB9E-CDA2-4E45-BD45-6141EE6582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84439" y="4990829"/>
              <a:ext cx="1893" cy="33391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6" name="Line 258">
              <a:extLst>
                <a:ext uri="{FF2B5EF4-FFF2-40B4-BE49-F238E27FC236}">
                  <a16:creationId xmlns:a16="http://schemas.microsoft.com/office/drawing/2014/main" id="{4EDD17DB-EAFD-4B06-98DD-091478AE3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439" y="4996157"/>
              <a:ext cx="170412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7" name="Line 259">
              <a:extLst>
                <a:ext uri="{FF2B5EF4-FFF2-40B4-BE49-F238E27FC236}">
                  <a16:creationId xmlns:a16="http://schemas.microsoft.com/office/drawing/2014/main" id="{70AB9CF5-2982-447D-A46B-605AE21CC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439" y="5317643"/>
              <a:ext cx="170412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260">
              <a:extLst>
                <a:ext uri="{FF2B5EF4-FFF2-40B4-BE49-F238E27FC236}">
                  <a16:creationId xmlns:a16="http://schemas.microsoft.com/office/drawing/2014/main" id="{E61A7BFC-771F-45FF-8A4D-46348F224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752" y="4836302"/>
              <a:ext cx="265085" cy="639420"/>
            </a:xfrm>
            <a:custGeom>
              <a:avLst/>
              <a:gdLst>
                <a:gd name="T0" fmla="*/ 0 w 140"/>
                <a:gd name="T1" fmla="*/ 0 h 360"/>
                <a:gd name="T2" fmla="*/ 0 w 140"/>
                <a:gd name="T3" fmla="*/ 147 h 360"/>
                <a:gd name="T4" fmla="*/ 44 w 140"/>
                <a:gd name="T5" fmla="*/ 181 h 360"/>
                <a:gd name="T6" fmla="*/ 0 w 140"/>
                <a:gd name="T7" fmla="*/ 215 h 360"/>
                <a:gd name="T8" fmla="*/ 0 w 140"/>
                <a:gd name="T9" fmla="*/ 360 h 360"/>
                <a:gd name="T10" fmla="*/ 140 w 140"/>
                <a:gd name="T11" fmla="*/ 251 h 360"/>
                <a:gd name="T12" fmla="*/ 140 w 140"/>
                <a:gd name="T13" fmla="*/ 111 h 360"/>
                <a:gd name="T14" fmla="*/ 0 w 140"/>
                <a:gd name="T15" fmla="*/ 0 h 360"/>
                <a:gd name="T16" fmla="*/ 0 w 140"/>
                <a:gd name="T17" fmla="*/ 0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360"/>
                <a:gd name="T29" fmla="*/ 140 w 140"/>
                <a:gd name="T30" fmla="*/ 360 h 3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360">
                  <a:moveTo>
                    <a:pt x="0" y="0"/>
                  </a:moveTo>
                  <a:lnTo>
                    <a:pt x="0" y="147"/>
                  </a:lnTo>
                  <a:lnTo>
                    <a:pt x="44" y="181"/>
                  </a:lnTo>
                  <a:lnTo>
                    <a:pt x="0" y="215"/>
                  </a:lnTo>
                  <a:lnTo>
                    <a:pt x="0" y="360"/>
                  </a:lnTo>
                  <a:lnTo>
                    <a:pt x="140" y="251"/>
                  </a:lnTo>
                  <a:lnTo>
                    <a:pt x="14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9" name="Rectangle 261">
              <a:extLst>
                <a:ext uri="{FF2B5EF4-FFF2-40B4-BE49-F238E27FC236}">
                  <a16:creationId xmlns:a16="http://schemas.microsoft.com/office/drawing/2014/main" id="{04D469A3-2F97-4578-8A39-4D9713302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2343" y="5060099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D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0" name="Rectangle 262">
              <a:extLst>
                <a:ext uri="{FF2B5EF4-FFF2-40B4-BE49-F238E27FC236}">
                  <a16:creationId xmlns:a16="http://schemas.microsoft.com/office/drawing/2014/main" id="{4C8CCA70-55AF-478F-8DA4-8FF817275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4058" y="5060099"/>
              <a:ext cx="10740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M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1" name="Rectangle 263">
              <a:extLst>
                <a:ext uri="{FF2B5EF4-FFF2-40B4-BE49-F238E27FC236}">
                  <a16:creationId xmlns:a16="http://schemas.microsoft.com/office/drawing/2014/main" id="{F0B60763-B79B-4AF9-825F-5544B1197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746" y="5060099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2" name="Rectangle 264">
              <a:extLst>
                <a:ext uri="{FF2B5EF4-FFF2-40B4-BE49-F238E27FC236}">
                  <a16:creationId xmlns:a16="http://schemas.microsoft.com/office/drawing/2014/main" id="{59587564-2251-4794-9E33-0B62F6F07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460" y="506009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3" name="Rectangle 265">
              <a:extLst>
                <a:ext uri="{FF2B5EF4-FFF2-40B4-BE49-F238E27FC236}">
                  <a16:creationId xmlns:a16="http://schemas.microsoft.com/office/drawing/2014/main" id="{5927FC10-790F-4ABD-BCE3-0FD374F29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7772" y="5060099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g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4" name="Line 266">
              <a:extLst>
                <a:ext uri="{FF2B5EF4-FFF2-40B4-BE49-F238E27FC236}">
                  <a16:creationId xmlns:a16="http://schemas.microsoft.com/office/drawing/2014/main" id="{3788ACD4-5E63-499A-8C28-04382FFBE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499" y="5157788"/>
              <a:ext cx="480940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5" name="Line 267">
              <a:extLst>
                <a:ext uri="{FF2B5EF4-FFF2-40B4-BE49-F238E27FC236}">
                  <a16:creationId xmlns:a16="http://schemas.microsoft.com/office/drawing/2014/main" id="{06F24D53-096C-465E-90F4-3ED1EF55D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9156" y="5157788"/>
              <a:ext cx="524489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6" name="Line 268">
              <a:extLst>
                <a:ext uri="{FF2B5EF4-FFF2-40B4-BE49-F238E27FC236}">
                  <a16:creationId xmlns:a16="http://schemas.microsoft.com/office/drawing/2014/main" id="{9973B5E2-E79B-4F20-8AA7-27D8C12A2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0150" y="5157788"/>
              <a:ext cx="477153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7" name="Freeform 269">
              <a:extLst>
                <a:ext uri="{FF2B5EF4-FFF2-40B4-BE49-F238E27FC236}">
                  <a16:creationId xmlns:a16="http://schemas.microsoft.com/office/drawing/2014/main" id="{BF2848C4-A6A4-4FD9-B751-70444C0D5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446" y="5076084"/>
              <a:ext cx="88993" cy="81704"/>
            </a:xfrm>
            <a:custGeom>
              <a:avLst/>
              <a:gdLst>
                <a:gd name="T0" fmla="*/ 0 w 47"/>
                <a:gd name="T1" fmla="*/ 46 h 46"/>
                <a:gd name="T2" fmla="*/ 0 w 47"/>
                <a:gd name="T3" fmla="*/ 0 h 46"/>
                <a:gd name="T4" fmla="*/ 47 w 47"/>
                <a:gd name="T5" fmla="*/ 0 h 46"/>
                <a:gd name="T6" fmla="*/ 0 60000 65536"/>
                <a:gd name="T7" fmla="*/ 0 60000 65536"/>
                <a:gd name="T8" fmla="*/ 0 60000 65536"/>
                <a:gd name="T9" fmla="*/ 0 w 47"/>
                <a:gd name="T10" fmla="*/ 0 h 46"/>
                <a:gd name="T11" fmla="*/ 47 w 47"/>
                <a:gd name="T12" fmla="*/ 46 h 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" h="46">
                  <a:moveTo>
                    <a:pt x="0" y="4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8" name="Freeform 270">
              <a:extLst>
                <a:ext uri="{FF2B5EF4-FFF2-40B4-BE49-F238E27FC236}">
                  <a16:creationId xmlns:a16="http://schemas.microsoft.com/office/drawing/2014/main" id="{32E0AD74-A88C-4244-AFE9-65EA3FA4F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4653" y="5157788"/>
              <a:ext cx="611589" cy="239782"/>
            </a:xfrm>
            <a:custGeom>
              <a:avLst/>
              <a:gdLst>
                <a:gd name="T0" fmla="*/ 0 w 323"/>
                <a:gd name="T1" fmla="*/ 0 h 135"/>
                <a:gd name="T2" fmla="*/ 0 w 323"/>
                <a:gd name="T3" fmla="*/ 135 h 135"/>
                <a:gd name="T4" fmla="*/ 277 w 323"/>
                <a:gd name="T5" fmla="*/ 135 h 135"/>
                <a:gd name="T6" fmla="*/ 277 w 323"/>
                <a:gd name="T7" fmla="*/ 46 h 135"/>
                <a:gd name="T8" fmla="*/ 323 w 323"/>
                <a:gd name="T9" fmla="*/ 46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3"/>
                <a:gd name="T16" fmla="*/ 0 h 135"/>
                <a:gd name="T17" fmla="*/ 323 w 323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3" h="135">
                  <a:moveTo>
                    <a:pt x="0" y="0"/>
                  </a:moveTo>
                  <a:lnTo>
                    <a:pt x="0" y="135"/>
                  </a:lnTo>
                  <a:lnTo>
                    <a:pt x="277" y="135"/>
                  </a:lnTo>
                  <a:lnTo>
                    <a:pt x="277" y="46"/>
                  </a:lnTo>
                  <a:lnTo>
                    <a:pt x="323" y="4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9" name="Freeform 271">
              <a:extLst>
                <a:ext uri="{FF2B5EF4-FFF2-40B4-BE49-F238E27FC236}">
                  <a16:creationId xmlns:a16="http://schemas.microsoft.com/office/drawing/2014/main" id="{563A0CD6-CB91-491C-A15C-B7E9A18BF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591" y="4836302"/>
              <a:ext cx="128756" cy="642972"/>
            </a:xfrm>
            <a:custGeom>
              <a:avLst/>
              <a:gdLst>
                <a:gd name="T0" fmla="*/ 68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8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0" name="Freeform 272">
              <a:extLst>
                <a:ext uri="{FF2B5EF4-FFF2-40B4-BE49-F238E27FC236}">
                  <a16:creationId xmlns:a16="http://schemas.microsoft.com/office/drawing/2014/main" id="{4B37B42F-D7E0-4E05-897A-7AD67637B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591" y="4836302"/>
              <a:ext cx="128756" cy="642972"/>
            </a:xfrm>
            <a:custGeom>
              <a:avLst/>
              <a:gdLst>
                <a:gd name="T0" fmla="*/ 68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8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1" name="Freeform 273">
              <a:extLst>
                <a:ext uri="{FF2B5EF4-FFF2-40B4-BE49-F238E27FC236}">
                  <a16:creationId xmlns:a16="http://schemas.microsoft.com/office/drawing/2014/main" id="{A51FF38D-39B8-42CC-9188-0AC03A667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248" y="4836302"/>
              <a:ext cx="134436" cy="642972"/>
            </a:xfrm>
            <a:custGeom>
              <a:avLst/>
              <a:gdLst>
                <a:gd name="T0" fmla="*/ 68 w 71"/>
                <a:gd name="T1" fmla="*/ 362 h 362"/>
                <a:gd name="T2" fmla="*/ 71 w 71"/>
                <a:gd name="T3" fmla="*/ 0 h 362"/>
                <a:gd name="T4" fmla="*/ 0 w 71"/>
                <a:gd name="T5" fmla="*/ 0 h 362"/>
                <a:gd name="T6" fmla="*/ 0 w 71"/>
                <a:gd name="T7" fmla="*/ 362 h 362"/>
                <a:gd name="T8" fmla="*/ 71 w 71"/>
                <a:gd name="T9" fmla="*/ 362 h 362"/>
                <a:gd name="T10" fmla="*/ 71 w 71"/>
                <a:gd name="T11" fmla="*/ 362 h 362"/>
                <a:gd name="T12" fmla="*/ 68 w 71"/>
                <a:gd name="T13" fmla="*/ 362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362"/>
                <a:gd name="T23" fmla="*/ 71 w 71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362">
                  <a:moveTo>
                    <a:pt x="68" y="3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71" y="362"/>
                  </a:lnTo>
                  <a:lnTo>
                    <a:pt x="68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2" name="Freeform 274">
              <a:extLst>
                <a:ext uri="{FF2B5EF4-FFF2-40B4-BE49-F238E27FC236}">
                  <a16:creationId xmlns:a16="http://schemas.microsoft.com/office/drawing/2014/main" id="{C71DCB0A-1E4B-4F6D-B491-C409AE865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248" y="4836302"/>
              <a:ext cx="134436" cy="642972"/>
            </a:xfrm>
            <a:custGeom>
              <a:avLst/>
              <a:gdLst>
                <a:gd name="T0" fmla="*/ 68 w 71"/>
                <a:gd name="T1" fmla="*/ 362 h 362"/>
                <a:gd name="T2" fmla="*/ 71 w 71"/>
                <a:gd name="T3" fmla="*/ 0 h 362"/>
                <a:gd name="T4" fmla="*/ 0 w 71"/>
                <a:gd name="T5" fmla="*/ 0 h 362"/>
                <a:gd name="T6" fmla="*/ 0 w 71"/>
                <a:gd name="T7" fmla="*/ 362 h 362"/>
                <a:gd name="T8" fmla="*/ 71 w 71"/>
                <a:gd name="T9" fmla="*/ 362 h 362"/>
                <a:gd name="T10" fmla="*/ 71 w 71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362"/>
                <a:gd name="T20" fmla="*/ 71 w 71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362">
                  <a:moveTo>
                    <a:pt x="68" y="3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71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3" name="Freeform 275">
              <a:extLst>
                <a:ext uri="{FF2B5EF4-FFF2-40B4-BE49-F238E27FC236}">
                  <a16:creationId xmlns:a16="http://schemas.microsoft.com/office/drawing/2014/main" id="{B50F1989-AEA1-4B8D-9879-9D992B511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585" y="4836302"/>
              <a:ext cx="128756" cy="642972"/>
            </a:xfrm>
            <a:custGeom>
              <a:avLst/>
              <a:gdLst>
                <a:gd name="T0" fmla="*/ 66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66 w 68"/>
                <a:gd name="T13" fmla="*/ 362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362"/>
                <a:gd name="T23" fmla="*/ 68 w 68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362">
                  <a:moveTo>
                    <a:pt x="66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  <a:lnTo>
                    <a:pt x="66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276">
              <a:extLst>
                <a:ext uri="{FF2B5EF4-FFF2-40B4-BE49-F238E27FC236}">
                  <a16:creationId xmlns:a16="http://schemas.microsoft.com/office/drawing/2014/main" id="{CF1DBDF8-3EDA-458D-BEDC-2BE3127FE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585" y="4836302"/>
              <a:ext cx="128756" cy="642972"/>
            </a:xfrm>
            <a:custGeom>
              <a:avLst/>
              <a:gdLst>
                <a:gd name="T0" fmla="*/ 66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6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277">
              <a:extLst>
                <a:ext uri="{FF2B5EF4-FFF2-40B4-BE49-F238E27FC236}">
                  <a16:creationId xmlns:a16="http://schemas.microsoft.com/office/drawing/2014/main" id="{31E8160D-1DE7-4D23-A872-5C93F1112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242" y="4836302"/>
              <a:ext cx="128756" cy="642972"/>
            </a:xfrm>
            <a:custGeom>
              <a:avLst/>
              <a:gdLst>
                <a:gd name="T0" fmla="*/ 66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66 w 68"/>
                <a:gd name="T13" fmla="*/ 362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362"/>
                <a:gd name="T23" fmla="*/ 68 w 68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362">
                  <a:moveTo>
                    <a:pt x="66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  <a:lnTo>
                    <a:pt x="66" y="3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6" name="Freeform 278">
              <a:extLst>
                <a:ext uri="{FF2B5EF4-FFF2-40B4-BE49-F238E27FC236}">
                  <a16:creationId xmlns:a16="http://schemas.microsoft.com/office/drawing/2014/main" id="{5A4DD0EA-6092-4F20-BD04-8804C35F6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242" y="4836302"/>
              <a:ext cx="128756" cy="642972"/>
            </a:xfrm>
            <a:custGeom>
              <a:avLst/>
              <a:gdLst>
                <a:gd name="T0" fmla="*/ 66 w 68"/>
                <a:gd name="T1" fmla="*/ 362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6" y="362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279">
              <a:extLst>
                <a:ext uri="{FF2B5EF4-FFF2-40B4-BE49-F238E27FC236}">
                  <a16:creationId xmlns:a16="http://schemas.microsoft.com/office/drawing/2014/main" id="{12A3C3DC-D3F2-4CD0-BFEC-A6CD42FC6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0959" y="5720833"/>
              <a:ext cx="176092" cy="32148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8" name="Line 280">
              <a:extLst>
                <a:ext uri="{FF2B5EF4-FFF2-40B4-BE49-F238E27FC236}">
                  <a16:creationId xmlns:a16="http://schemas.microsoft.com/office/drawing/2014/main" id="{C3E7125B-84E4-4284-83BA-5BD6D94076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29357" y="5715504"/>
              <a:ext cx="1893" cy="33036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9" name="Line 281">
              <a:extLst>
                <a:ext uri="{FF2B5EF4-FFF2-40B4-BE49-F238E27FC236}">
                  <a16:creationId xmlns:a16="http://schemas.microsoft.com/office/drawing/2014/main" id="{AFC99531-67C1-42CC-BBBC-1DA0FB89BA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47584" y="5720833"/>
              <a:ext cx="181773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0" name="Line 282">
              <a:extLst>
                <a:ext uri="{FF2B5EF4-FFF2-40B4-BE49-F238E27FC236}">
                  <a16:creationId xmlns:a16="http://schemas.microsoft.com/office/drawing/2014/main" id="{E94EED97-FF42-4F8A-BF9D-F473516411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47584" y="6042319"/>
              <a:ext cx="181773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283">
              <a:extLst>
                <a:ext uri="{FF2B5EF4-FFF2-40B4-BE49-F238E27FC236}">
                  <a16:creationId xmlns:a16="http://schemas.microsoft.com/office/drawing/2014/main" id="{4C27EACF-C4E6-4A35-9194-8EA06638F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851" y="5720833"/>
              <a:ext cx="176092" cy="321486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284">
              <a:extLst>
                <a:ext uri="{FF2B5EF4-FFF2-40B4-BE49-F238E27FC236}">
                  <a16:creationId xmlns:a16="http://schemas.microsoft.com/office/drawing/2014/main" id="{241DEBC8-07CF-4020-A932-007816E15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851" y="5720833"/>
              <a:ext cx="176092" cy="32148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285">
              <a:extLst>
                <a:ext uri="{FF2B5EF4-FFF2-40B4-BE49-F238E27FC236}">
                  <a16:creationId xmlns:a16="http://schemas.microsoft.com/office/drawing/2014/main" id="{417B4687-ECD3-4D97-A523-6BCD62E47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439" y="5720833"/>
              <a:ext cx="170412" cy="32148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4" name="Rectangle 286">
              <a:extLst>
                <a:ext uri="{FF2B5EF4-FFF2-40B4-BE49-F238E27FC236}">
                  <a16:creationId xmlns:a16="http://schemas.microsoft.com/office/drawing/2014/main" id="{7756FB2B-76D5-40FA-9925-6B2248EED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1538" y="5784775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I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5" name="Rectangle 287">
              <a:extLst>
                <a:ext uri="{FF2B5EF4-FFF2-40B4-BE49-F238E27FC236}">
                  <a16:creationId xmlns:a16="http://schemas.microsoft.com/office/drawing/2014/main" id="{DC0C17CA-5C81-4520-8A0D-7C64F7F90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194" y="5784775"/>
              <a:ext cx="10740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M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6" name="Freeform 288">
              <a:extLst>
                <a:ext uri="{FF2B5EF4-FFF2-40B4-BE49-F238E27FC236}">
                  <a16:creationId xmlns:a16="http://schemas.microsoft.com/office/drawing/2014/main" id="{7B16DD16-993C-4268-B0DE-643698A52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01" y="5720833"/>
              <a:ext cx="176092" cy="321486"/>
            </a:xfrm>
            <a:custGeom>
              <a:avLst/>
              <a:gdLst>
                <a:gd name="T0" fmla="*/ 0 w 93"/>
                <a:gd name="T1" fmla="*/ 181 h 181"/>
                <a:gd name="T2" fmla="*/ 93 w 93"/>
                <a:gd name="T3" fmla="*/ 181 h 181"/>
                <a:gd name="T4" fmla="*/ 93 w 93"/>
                <a:gd name="T5" fmla="*/ 0 h 181"/>
                <a:gd name="T6" fmla="*/ 2 w 93"/>
                <a:gd name="T7" fmla="*/ 0 h 181"/>
                <a:gd name="T8" fmla="*/ 0 w 93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181"/>
                <a:gd name="T17" fmla="*/ 93 w 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181">
                  <a:moveTo>
                    <a:pt x="0" y="181"/>
                  </a:moveTo>
                  <a:lnTo>
                    <a:pt x="93" y="181"/>
                  </a:lnTo>
                  <a:lnTo>
                    <a:pt x="93" y="0"/>
                  </a:lnTo>
                  <a:lnTo>
                    <a:pt x="2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BE2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7" name="Freeform 289">
              <a:extLst>
                <a:ext uri="{FF2B5EF4-FFF2-40B4-BE49-F238E27FC236}">
                  <a16:creationId xmlns:a16="http://schemas.microsoft.com/office/drawing/2014/main" id="{172B3176-7A47-4D60-B0EE-DB8188A4F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01" y="5720833"/>
              <a:ext cx="176092" cy="321486"/>
            </a:xfrm>
            <a:custGeom>
              <a:avLst/>
              <a:gdLst>
                <a:gd name="T0" fmla="*/ 0 w 93"/>
                <a:gd name="T1" fmla="*/ 181 h 181"/>
                <a:gd name="T2" fmla="*/ 93 w 93"/>
                <a:gd name="T3" fmla="*/ 181 h 181"/>
                <a:gd name="T4" fmla="*/ 93 w 93"/>
                <a:gd name="T5" fmla="*/ 0 h 181"/>
                <a:gd name="T6" fmla="*/ 2 w 93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81"/>
                <a:gd name="T14" fmla="*/ 93 w 93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81">
                  <a:moveTo>
                    <a:pt x="0" y="181"/>
                  </a:moveTo>
                  <a:lnTo>
                    <a:pt x="93" y="181"/>
                  </a:lnTo>
                  <a:lnTo>
                    <a:pt x="93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" name="Line 290">
              <a:extLst>
                <a:ext uri="{FF2B5EF4-FFF2-40B4-BE49-F238E27FC236}">
                  <a16:creationId xmlns:a16="http://schemas.microsoft.com/office/drawing/2014/main" id="{BC8A1930-EF71-4060-8E29-BD5524063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8096" y="5715504"/>
              <a:ext cx="1893" cy="33036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9" name="Line 291">
              <a:extLst>
                <a:ext uri="{FF2B5EF4-FFF2-40B4-BE49-F238E27FC236}">
                  <a16:creationId xmlns:a16="http://schemas.microsoft.com/office/drawing/2014/main" id="{515E6296-A8EF-4D43-A168-4C0E4227F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8096" y="5720833"/>
              <a:ext cx="176092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0" name="Line 292">
              <a:extLst>
                <a:ext uri="{FF2B5EF4-FFF2-40B4-BE49-F238E27FC236}">
                  <a16:creationId xmlns:a16="http://schemas.microsoft.com/office/drawing/2014/main" id="{E45FB10F-55C6-43F4-B4B5-9D2F66661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8096" y="6042319"/>
              <a:ext cx="176092" cy="35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1" name="Freeform 293">
              <a:extLst>
                <a:ext uri="{FF2B5EF4-FFF2-40B4-BE49-F238E27FC236}">
                  <a16:creationId xmlns:a16="http://schemas.microsoft.com/office/drawing/2014/main" id="{AD50C248-47B7-4DF6-BC7B-00640DF66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302" y="5560978"/>
              <a:ext cx="263191" cy="639420"/>
            </a:xfrm>
            <a:custGeom>
              <a:avLst/>
              <a:gdLst>
                <a:gd name="T0" fmla="*/ 0 w 139"/>
                <a:gd name="T1" fmla="*/ 0 h 360"/>
                <a:gd name="T2" fmla="*/ 0 w 139"/>
                <a:gd name="T3" fmla="*/ 145 h 360"/>
                <a:gd name="T4" fmla="*/ 44 w 139"/>
                <a:gd name="T5" fmla="*/ 181 h 360"/>
                <a:gd name="T6" fmla="*/ 0 w 139"/>
                <a:gd name="T7" fmla="*/ 215 h 360"/>
                <a:gd name="T8" fmla="*/ 0 w 139"/>
                <a:gd name="T9" fmla="*/ 360 h 360"/>
                <a:gd name="T10" fmla="*/ 139 w 139"/>
                <a:gd name="T11" fmla="*/ 249 h 360"/>
                <a:gd name="T12" fmla="*/ 139 w 139"/>
                <a:gd name="T13" fmla="*/ 111 h 360"/>
                <a:gd name="T14" fmla="*/ 0 w 139"/>
                <a:gd name="T15" fmla="*/ 0 h 360"/>
                <a:gd name="T16" fmla="*/ 0 w 139"/>
                <a:gd name="T17" fmla="*/ 0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9"/>
                <a:gd name="T28" fmla="*/ 0 h 360"/>
                <a:gd name="T29" fmla="*/ 139 w 139"/>
                <a:gd name="T30" fmla="*/ 360 h 3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9" h="360">
                  <a:moveTo>
                    <a:pt x="0" y="0"/>
                  </a:moveTo>
                  <a:lnTo>
                    <a:pt x="0" y="145"/>
                  </a:lnTo>
                  <a:lnTo>
                    <a:pt x="44" y="181"/>
                  </a:lnTo>
                  <a:lnTo>
                    <a:pt x="0" y="215"/>
                  </a:lnTo>
                  <a:lnTo>
                    <a:pt x="0" y="360"/>
                  </a:lnTo>
                  <a:lnTo>
                    <a:pt x="139" y="249"/>
                  </a:lnTo>
                  <a:lnTo>
                    <a:pt x="139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2" name="Freeform 294">
              <a:extLst>
                <a:ext uri="{FF2B5EF4-FFF2-40B4-BE49-F238E27FC236}">
                  <a16:creationId xmlns:a16="http://schemas.microsoft.com/office/drawing/2014/main" id="{FBE1C0A0-427F-4993-9203-D57CD3A8D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302" y="5560978"/>
              <a:ext cx="263191" cy="639420"/>
            </a:xfrm>
            <a:custGeom>
              <a:avLst/>
              <a:gdLst>
                <a:gd name="T0" fmla="*/ 0 w 139"/>
                <a:gd name="T1" fmla="*/ 0 h 360"/>
                <a:gd name="T2" fmla="*/ 0 w 139"/>
                <a:gd name="T3" fmla="*/ 145 h 360"/>
                <a:gd name="T4" fmla="*/ 44 w 139"/>
                <a:gd name="T5" fmla="*/ 181 h 360"/>
                <a:gd name="T6" fmla="*/ 0 w 139"/>
                <a:gd name="T7" fmla="*/ 215 h 360"/>
                <a:gd name="T8" fmla="*/ 0 w 139"/>
                <a:gd name="T9" fmla="*/ 360 h 360"/>
                <a:gd name="T10" fmla="*/ 139 w 139"/>
                <a:gd name="T11" fmla="*/ 249 h 360"/>
                <a:gd name="T12" fmla="*/ 139 w 139"/>
                <a:gd name="T13" fmla="*/ 111 h 360"/>
                <a:gd name="T14" fmla="*/ 0 w 139"/>
                <a:gd name="T15" fmla="*/ 0 h 360"/>
                <a:gd name="T16" fmla="*/ 0 w 139"/>
                <a:gd name="T17" fmla="*/ 0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9"/>
                <a:gd name="T28" fmla="*/ 0 h 360"/>
                <a:gd name="T29" fmla="*/ 139 w 139"/>
                <a:gd name="T30" fmla="*/ 360 h 3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9" h="360">
                  <a:moveTo>
                    <a:pt x="0" y="0"/>
                  </a:moveTo>
                  <a:lnTo>
                    <a:pt x="0" y="145"/>
                  </a:lnTo>
                  <a:lnTo>
                    <a:pt x="44" y="181"/>
                  </a:lnTo>
                  <a:lnTo>
                    <a:pt x="0" y="215"/>
                  </a:lnTo>
                  <a:lnTo>
                    <a:pt x="0" y="360"/>
                  </a:lnTo>
                  <a:lnTo>
                    <a:pt x="139" y="249"/>
                  </a:lnTo>
                  <a:lnTo>
                    <a:pt x="139" y="111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295">
              <a:extLst>
                <a:ext uri="{FF2B5EF4-FFF2-40B4-BE49-F238E27FC236}">
                  <a16:creationId xmlns:a16="http://schemas.microsoft.com/office/drawing/2014/main" id="{649FB01E-1440-4744-9263-F506338FE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7893" y="5784775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D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14" name="Rectangle 296">
              <a:extLst>
                <a:ext uri="{FF2B5EF4-FFF2-40B4-BE49-F238E27FC236}">
                  <a16:creationId xmlns:a16="http://schemas.microsoft.com/office/drawing/2014/main" id="{019BD84A-8231-401B-9B85-A27FDCFA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7714" y="5784775"/>
              <a:ext cx="10740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M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15" name="Rectangle 297">
              <a:extLst>
                <a:ext uri="{FF2B5EF4-FFF2-40B4-BE49-F238E27FC236}">
                  <a16:creationId xmlns:a16="http://schemas.microsoft.com/office/drawing/2014/main" id="{BC2BF0C9-3AD2-454D-B0E6-B441CF3C5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8296" y="5784775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16" name="Rectangle 298">
              <a:extLst>
                <a:ext uri="{FF2B5EF4-FFF2-40B4-BE49-F238E27FC236}">
                  <a16:creationId xmlns:a16="http://schemas.microsoft.com/office/drawing/2014/main" id="{CB91CD10-51E4-4471-93BE-FCE978970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8117" y="5784775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17" name="Rectangle 299">
              <a:extLst>
                <a:ext uri="{FF2B5EF4-FFF2-40B4-BE49-F238E27FC236}">
                  <a16:creationId xmlns:a16="http://schemas.microsoft.com/office/drawing/2014/main" id="{0C90407E-1E4E-4942-A978-689CEC68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3323" y="5784775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g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18" name="Line 300">
              <a:extLst>
                <a:ext uri="{FF2B5EF4-FFF2-40B4-BE49-F238E27FC236}">
                  <a16:creationId xmlns:a16="http://schemas.microsoft.com/office/drawing/2014/main" id="{C553D7E6-021B-440A-B9E9-4A9CC53AD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0943" y="5878912"/>
              <a:ext cx="477153" cy="35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9" name="Line 301">
              <a:extLst>
                <a:ext uri="{FF2B5EF4-FFF2-40B4-BE49-F238E27FC236}">
                  <a16:creationId xmlns:a16="http://schemas.microsoft.com/office/drawing/2014/main" id="{535D3822-76ED-414A-AFE9-10225D8DE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8493" y="5878912"/>
              <a:ext cx="518809" cy="35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0" name="Line 302">
              <a:extLst>
                <a:ext uri="{FF2B5EF4-FFF2-40B4-BE49-F238E27FC236}">
                  <a16:creationId xmlns:a16="http://schemas.microsoft.com/office/drawing/2014/main" id="{0B069118-F54C-44A9-A390-E97B43E25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03806" y="5878912"/>
              <a:ext cx="477153" cy="35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1" name="Line 303">
              <a:extLst>
                <a:ext uri="{FF2B5EF4-FFF2-40B4-BE49-F238E27FC236}">
                  <a16:creationId xmlns:a16="http://schemas.microsoft.com/office/drawing/2014/main" id="{32FB8E09-DA95-4800-BCE7-007572DEF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6493" y="5960615"/>
              <a:ext cx="518809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2" name="Freeform 304">
              <a:extLst>
                <a:ext uri="{FF2B5EF4-FFF2-40B4-BE49-F238E27FC236}">
                  <a16:creationId xmlns:a16="http://schemas.microsoft.com/office/drawing/2014/main" id="{06FE4D8F-8A90-49F8-95AA-7C9B5DC2F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996" y="5800760"/>
              <a:ext cx="87099" cy="78151"/>
            </a:xfrm>
            <a:custGeom>
              <a:avLst/>
              <a:gdLst>
                <a:gd name="T0" fmla="*/ 0 w 46"/>
                <a:gd name="T1" fmla="*/ 44 h 44"/>
                <a:gd name="T2" fmla="*/ 0 w 46"/>
                <a:gd name="T3" fmla="*/ 0 h 44"/>
                <a:gd name="T4" fmla="*/ 46 w 46"/>
                <a:gd name="T5" fmla="*/ 0 h 44"/>
                <a:gd name="T6" fmla="*/ 0 60000 65536"/>
                <a:gd name="T7" fmla="*/ 0 60000 65536"/>
                <a:gd name="T8" fmla="*/ 0 60000 65536"/>
                <a:gd name="T9" fmla="*/ 0 w 46"/>
                <a:gd name="T10" fmla="*/ 0 h 44"/>
                <a:gd name="T11" fmla="*/ 46 w 46"/>
                <a:gd name="T12" fmla="*/ 44 h 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6" h="44">
                  <a:moveTo>
                    <a:pt x="0" y="44"/>
                  </a:moveTo>
                  <a:lnTo>
                    <a:pt x="0" y="0"/>
                  </a:lnTo>
                  <a:lnTo>
                    <a:pt x="4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3" name="Freeform 305">
              <a:extLst>
                <a:ext uri="{FF2B5EF4-FFF2-40B4-BE49-F238E27FC236}">
                  <a16:creationId xmlns:a16="http://schemas.microsoft.com/office/drawing/2014/main" id="{E9154EAA-E1E7-4CB4-99EC-C4EDFB0A7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0203" y="5878912"/>
              <a:ext cx="609695" cy="243335"/>
            </a:xfrm>
            <a:custGeom>
              <a:avLst/>
              <a:gdLst>
                <a:gd name="T0" fmla="*/ 0 w 322"/>
                <a:gd name="T1" fmla="*/ 0 h 137"/>
                <a:gd name="T2" fmla="*/ 2 w 322"/>
                <a:gd name="T3" fmla="*/ 137 h 137"/>
                <a:gd name="T4" fmla="*/ 276 w 322"/>
                <a:gd name="T5" fmla="*/ 137 h 137"/>
                <a:gd name="T6" fmla="*/ 276 w 322"/>
                <a:gd name="T7" fmla="*/ 46 h 137"/>
                <a:gd name="T8" fmla="*/ 322 w 322"/>
                <a:gd name="T9" fmla="*/ 46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2"/>
                <a:gd name="T16" fmla="*/ 0 h 137"/>
                <a:gd name="T17" fmla="*/ 322 w 322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2" h="137">
                  <a:moveTo>
                    <a:pt x="0" y="0"/>
                  </a:moveTo>
                  <a:lnTo>
                    <a:pt x="2" y="137"/>
                  </a:lnTo>
                  <a:lnTo>
                    <a:pt x="276" y="137"/>
                  </a:lnTo>
                  <a:lnTo>
                    <a:pt x="276" y="46"/>
                  </a:lnTo>
                  <a:lnTo>
                    <a:pt x="322" y="4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4" name="Freeform 306">
              <a:extLst>
                <a:ext uri="{FF2B5EF4-FFF2-40B4-BE49-F238E27FC236}">
                  <a16:creationId xmlns:a16="http://schemas.microsoft.com/office/drawing/2014/main" id="{9190A11C-50B6-4F2C-9C1C-7E1984F0D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248" y="5560978"/>
              <a:ext cx="134436" cy="642972"/>
            </a:xfrm>
            <a:custGeom>
              <a:avLst/>
              <a:gdLst>
                <a:gd name="T0" fmla="*/ 68 w 71"/>
                <a:gd name="T1" fmla="*/ 360 h 362"/>
                <a:gd name="T2" fmla="*/ 71 w 71"/>
                <a:gd name="T3" fmla="*/ 0 h 362"/>
                <a:gd name="T4" fmla="*/ 0 w 71"/>
                <a:gd name="T5" fmla="*/ 0 h 362"/>
                <a:gd name="T6" fmla="*/ 0 w 71"/>
                <a:gd name="T7" fmla="*/ 362 h 362"/>
                <a:gd name="T8" fmla="*/ 71 w 71"/>
                <a:gd name="T9" fmla="*/ 362 h 362"/>
                <a:gd name="T10" fmla="*/ 71 w 71"/>
                <a:gd name="T11" fmla="*/ 362 h 362"/>
                <a:gd name="T12" fmla="*/ 68 w 71"/>
                <a:gd name="T13" fmla="*/ 360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362"/>
                <a:gd name="T23" fmla="*/ 71 w 71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362">
                  <a:moveTo>
                    <a:pt x="68" y="360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71" y="362"/>
                  </a:lnTo>
                  <a:lnTo>
                    <a:pt x="68" y="36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307">
              <a:extLst>
                <a:ext uri="{FF2B5EF4-FFF2-40B4-BE49-F238E27FC236}">
                  <a16:creationId xmlns:a16="http://schemas.microsoft.com/office/drawing/2014/main" id="{C7F56828-C7B5-4C63-9A48-9F50CC815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248" y="5560978"/>
              <a:ext cx="134436" cy="642972"/>
            </a:xfrm>
            <a:custGeom>
              <a:avLst/>
              <a:gdLst>
                <a:gd name="T0" fmla="*/ 68 w 71"/>
                <a:gd name="T1" fmla="*/ 360 h 362"/>
                <a:gd name="T2" fmla="*/ 71 w 71"/>
                <a:gd name="T3" fmla="*/ 0 h 362"/>
                <a:gd name="T4" fmla="*/ 0 w 71"/>
                <a:gd name="T5" fmla="*/ 0 h 362"/>
                <a:gd name="T6" fmla="*/ 0 w 71"/>
                <a:gd name="T7" fmla="*/ 362 h 362"/>
                <a:gd name="T8" fmla="*/ 71 w 71"/>
                <a:gd name="T9" fmla="*/ 362 h 362"/>
                <a:gd name="T10" fmla="*/ 71 w 71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362"/>
                <a:gd name="T20" fmla="*/ 71 w 71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362">
                  <a:moveTo>
                    <a:pt x="68" y="360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71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308">
              <a:extLst>
                <a:ext uri="{FF2B5EF4-FFF2-40B4-BE49-F238E27FC236}">
                  <a16:creationId xmlns:a16="http://schemas.microsoft.com/office/drawing/2014/main" id="{FF4CB9F7-3E83-49FB-AF23-1B54CC339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585" y="5560978"/>
              <a:ext cx="128756" cy="642972"/>
            </a:xfrm>
            <a:custGeom>
              <a:avLst/>
              <a:gdLst>
                <a:gd name="T0" fmla="*/ 66 w 68"/>
                <a:gd name="T1" fmla="*/ 360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66 w 68"/>
                <a:gd name="T13" fmla="*/ 360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362"/>
                <a:gd name="T23" fmla="*/ 68 w 68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362">
                  <a:moveTo>
                    <a:pt x="66" y="36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  <a:lnTo>
                    <a:pt x="66" y="36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309">
              <a:extLst>
                <a:ext uri="{FF2B5EF4-FFF2-40B4-BE49-F238E27FC236}">
                  <a16:creationId xmlns:a16="http://schemas.microsoft.com/office/drawing/2014/main" id="{65301DE4-22B6-4262-BA57-15B5E370B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585" y="5560978"/>
              <a:ext cx="128756" cy="642972"/>
            </a:xfrm>
            <a:custGeom>
              <a:avLst/>
              <a:gdLst>
                <a:gd name="T0" fmla="*/ 66 w 68"/>
                <a:gd name="T1" fmla="*/ 360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6" y="36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310">
              <a:extLst>
                <a:ext uri="{FF2B5EF4-FFF2-40B4-BE49-F238E27FC236}">
                  <a16:creationId xmlns:a16="http://schemas.microsoft.com/office/drawing/2014/main" id="{56D8550D-9717-4759-9BBD-37664E899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242" y="5560978"/>
              <a:ext cx="128756" cy="642972"/>
            </a:xfrm>
            <a:custGeom>
              <a:avLst/>
              <a:gdLst>
                <a:gd name="T0" fmla="*/ 66 w 68"/>
                <a:gd name="T1" fmla="*/ 360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66 w 68"/>
                <a:gd name="T13" fmla="*/ 360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362"/>
                <a:gd name="T23" fmla="*/ 68 w 68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362">
                  <a:moveTo>
                    <a:pt x="66" y="36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  <a:lnTo>
                    <a:pt x="66" y="36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311">
              <a:extLst>
                <a:ext uri="{FF2B5EF4-FFF2-40B4-BE49-F238E27FC236}">
                  <a16:creationId xmlns:a16="http://schemas.microsoft.com/office/drawing/2014/main" id="{07458BFF-B046-499C-B8B3-0F362BABA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242" y="5560978"/>
              <a:ext cx="128756" cy="642972"/>
            </a:xfrm>
            <a:custGeom>
              <a:avLst/>
              <a:gdLst>
                <a:gd name="T0" fmla="*/ 66 w 68"/>
                <a:gd name="T1" fmla="*/ 360 h 362"/>
                <a:gd name="T2" fmla="*/ 68 w 68"/>
                <a:gd name="T3" fmla="*/ 0 h 362"/>
                <a:gd name="T4" fmla="*/ 0 w 68"/>
                <a:gd name="T5" fmla="*/ 0 h 362"/>
                <a:gd name="T6" fmla="*/ 0 w 68"/>
                <a:gd name="T7" fmla="*/ 362 h 362"/>
                <a:gd name="T8" fmla="*/ 68 w 68"/>
                <a:gd name="T9" fmla="*/ 362 h 362"/>
                <a:gd name="T10" fmla="*/ 68 w 68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362"/>
                <a:gd name="T20" fmla="*/ 68 w 68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362">
                  <a:moveTo>
                    <a:pt x="66" y="360"/>
                  </a:moveTo>
                  <a:lnTo>
                    <a:pt x="68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8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312">
              <a:extLst>
                <a:ext uri="{FF2B5EF4-FFF2-40B4-BE49-F238E27FC236}">
                  <a16:creationId xmlns:a16="http://schemas.microsoft.com/office/drawing/2014/main" id="{ADF01628-906E-41EB-B8D5-37FF9FEC6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898" y="5560978"/>
              <a:ext cx="130649" cy="642972"/>
            </a:xfrm>
            <a:custGeom>
              <a:avLst/>
              <a:gdLst>
                <a:gd name="T0" fmla="*/ 69 w 69"/>
                <a:gd name="T1" fmla="*/ 360 h 362"/>
                <a:gd name="T2" fmla="*/ 69 w 69"/>
                <a:gd name="T3" fmla="*/ 0 h 362"/>
                <a:gd name="T4" fmla="*/ 0 w 69"/>
                <a:gd name="T5" fmla="*/ 0 h 362"/>
                <a:gd name="T6" fmla="*/ 0 w 69"/>
                <a:gd name="T7" fmla="*/ 362 h 362"/>
                <a:gd name="T8" fmla="*/ 69 w 69"/>
                <a:gd name="T9" fmla="*/ 362 h 362"/>
                <a:gd name="T10" fmla="*/ 69 w 69"/>
                <a:gd name="T11" fmla="*/ 362 h 362"/>
                <a:gd name="T12" fmla="*/ 69 w 69"/>
                <a:gd name="T13" fmla="*/ 360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9"/>
                <a:gd name="T22" fmla="*/ 0 h 362"/>
                <a:gd name="T23" fmla="*/ 69 w 69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9" h="362">
                  <a:moveTo>
                    <a:pt x="69" y="360"/>
                  </a:moveTo>
                  <a:lnTo>
                    <a:pt x="6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9" y="362"/>
                  </a:lnTo>
                  <a:lnTo>
                    <a:pt x="69" y="36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1" name="Freeform 313">
              <a:extLst>
                <a:ext uri="{FF2B5EF4-FFF2-40B4-BE49-F238E27FC236}">
                  <a16:creationId xmlns:a16="http://schemas.microsoft.com/office/drawing/2014/main" id="{58BC3EB5-4F99-4E57-8D45-47FCC23DA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898" y="5560978"/>
              <a:ext cx="130649" cy="642972"/>
            </a:xfrm>
            <a:custGeom>
              <a:avLst/>
              <a:gdLst>
                <a:gd name="T0" fmla="*/ 69 w 69"/>
                <a:gd name="T1" fmla="*/ 360 h 362"/>
                <a:gd name="T2" fmla="*/ 69 w 69"/>
                <a:gd name="T3" fmla="*/ 0 h 362"/>
                <a:gd name="T4" fmla="*/ 0 w 69"/>
                <a:gd name="T5" fmla="*/ 0 h 362"/>
                <a:gd name="T6" fmla="*/ 0 w 69"/>
                <a:gd name="T7" fmla="*/ 362 h 362"/>
                <a:gd name="T8" fmla="*/ 69 w 69"/>
                <a:gd name="T9" fmla="*/ 362 h 362"/>
                <a:gd name="T10" fmla="*/ 69 w 69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362"/>
                <a:gd name="T20" fmla="*/ 69 w 69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362">
                  <a:moveTo>
                    <a:pt x="69" y="360"/>
                  </a:moveTo>
                  <a:lnTo>
                    <a:pt x="6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69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352">
              <a:extLst>
                <a:ext uri="{FF2B5EF4-FFF2-40B4-BE49-F238E27FC236}">
                  <a16:creationId xmlns:a16="http://schemas.microsoft.com/office/drawing/2014/main" id="{BFF1BEB8-A296-4D1C-AB36-6F48CBA98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332" y="4338976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o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33" name="Rectangle 353">
              <a:extLst>
                <a:ext uri="{FF2B5EF4-FFF2-40B4-BE49-F238E27FC236}">
                  <a16:creationId xmlns:a16="http://schemas.microsoft.com/office/drawing/2014/main" id="{0A2143C5-3013-4793-BF07-EFC00357F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44" y="4338976"/>
              <a:ext cx="4923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34" name="Rectangle 354">
              <a:extLst>
                <a:ext uri="{FF2B5EF4-FFF2-40B4-BE49-F238E27FC236}">
                  <a16:creationId xmlns:a16="http://schemas.microsoft.com/office/drawing/2014/main" id="{5CF23D32-5BE7-418F-9212-B32479D32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74" y="4338976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35" name="Rectangle 355">
              <a:extLst>
                <a:ext uri="{FF2B5EF4-FFF2-40B4-BE49-F238E27FC236}">
                  <a16:creationId xmlns:a16="http://schemas.microsoft.com/office/drawing/2014/main" id="{A5A3E403-0BA2-4A17-8722-AFEFC40BA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211" y="4338976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36" name="Rectangle 356">
              <a:extLst>
                <a:ext uri="{FF2B5EF4-FFF2-40B4-BE49-F238E27FC236}">
                  <a16:creationId xmlns:a16="http://schemas.microsoft.com/office/drawing/2014/main" id="{EE4DB20B-2E9C-452F-97A2-4824CC62E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523" y="4338976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37" name="Rectangle 357">
              <a:extLst>
                <a:ext uri="{FF2B5EF4-FFF2-40B4-BE49-F238E27FC236}">
                  <a16:creationId xmlns:a16="http://schemas.microsoft.com/office/drawing/2014/main" id="{4310390E-881B-4448-931C-2D0A25D7A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623" y="4338976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3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38" name="Rectangle 358">
              <a:extLst>
                <a:ext uri="{FF2B5EF4-FFF2-40B4-BE49-F238E27FC236}">
                  <a16:creationId xmlns:a16="http://schemas.microsoft.com/office/drawing/2014/main" id="{DE280DDE-156B-446D-A20E-BE678363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29" y="4338976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,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39" name="Rectangle 359">
              <a:extLst>
                <a:ext uri="{FF2B5EF4-FFF2-40B4-BE49-F238E27FC236}">
                  <a16:creationId xmlns:a16="http://schemas.microsoft.com/office/drawing/2014/main" id="{842D56FE-1301-42B4-97A7-77F3BE9FA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485" y="4338976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40" name="Rectangle 360">
              <a:extLst>
                <a:ext uri="{FF2B5EF4-FFF2-40B4-BE49-F238E27FC236}">
                  <a16:creationId xmlns:a16="http://schemas.microsoft.com/office/drawing/2014/main" id="{4805B21F-A3D8-4B09-A692-DCAF71FF6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28" y="4338976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41" name="Rectangle 361">
              <a:extLst>
                <a:ext uri="{FF2B5EF4-FFF2-40B4-BE49-F238E27FC236}">
                  <a16:creationId xmlns:a16="http://schemas.microsoft.com/office/drawing/2014/main" id="{EF70F140-6324-4694-B3A4-4C5745AD7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347" y="4338976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6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42" name="Rectangle 362">
              <a:extLst>
                <a:ext uri="{FF2B5EF4-FFF2-40B4-BE49-F238E27FC236}">
                  <a16:creationId xmlns:a16="http://schemas.microsoft.com/office/drawing/2014/main" id="{354F8086-4E9C-4B84-B884-1A97AF169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340" y="4338976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,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43" name="Rectangle 363">
              <a:extLst>
                <a:ext uri="{FF2B5EF4-FFF2-40B4-BE49-F238E27FC236}">
                  <a16:creationId xmlns:a16="http://schemas.microsoft.com/office/drawing/2014/main" id="{928BD951-F1F9-45E5-9F02-A1D90508F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996" y="4338976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44" name="Rectangle 364">
              <a:extLst>
                <a:ext uri="{FF2B5EF4-FFF2-40B4-BE49-F238E27FC236}">
                  <a16:creationId xmlns:a16="http://schemas.microsoft.com/office/drawing/2014/main" id="{ADEC5B3A-789E-4994-8C9C-BF9A99D4A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546" y="4338976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45" name="Rectangle 365">
              <a:extLst>
                <a:ext uri="{FF2B5EF4-FFF2-40B4-BE49-F238E27FC236}">
                  <a16:creationId xmlns:a16="http://schemas.microsoft.com/office/drawing/2014/main" id="{42E9D6F4-BF5C-49E6-9D8A-6BA7B7D27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645" y="4338976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46" name="Rectangle 366">
              <a:extLst>
                <a:ext uri="{FF2B5EF4-FFF2-40B4-BE49-F238E27FC236}">
                  <a16:creationId xmlns:a16="http://schemas.microsoft.com/office/drawing/2014/main" id="{D2F5DBE0-8F61-4680-B90A-835FC04A2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332" y="506009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a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47" name="Rectangle 367">
              <a:extLst>
                <a:ext uri="{FF2B5EF4-FFF2-40B4-BE49-F238E27FC236}">
                  <a16:creationId xmlns:a16="http://schemas.microsoft.com/office/drawing/2014/main" id="{13678CDE-76F7-4BBF-8155-A19FFF8BB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44" y="5060099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d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48" name="Rectangle 368">
              <a:extLst>
                <a:ext uri="{FF2B5EF4-FFF2-40B4-BE49-F238E27FC236}">
                  <a16:creationId xmlns:a16="http://schemas.microsoft.com/office/drawing/2014/main" id="{47006F1B-A7C4-4E39-B75F-8CD63F518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957" y="5060099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d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49" name="Rectangle 369">
              <a:extLst>
                <a:ext uri="{FF2B5EF4-FFF2-40B4-BE49-F238E27FC236}">
                  <a16:creationId xmlns:a16="http://schemas.microsoft.com/office/drawing/2014/main" id="{89CC689C-D424-4DEA-8532-DB82216FD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056" y="5060099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50" name="Rectangle 370">
              <a:extLst>
                <a:ext uri="{FF2B5EF4-FFF2-40B4-BE49-F238E27FC236}">
                  <a16:creationId xmlns:a16="http://schemas.microsoft.com/office/drawing/2014/main" id="{CC5621DA-7D1C-404D-83AD-2F30E600F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499" y="506009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51" name="Rectangle 371">
              <a:extLst>
                <a:ext uri="{FF2B5EF4-FFF2-40B4-BE49-F238E27FC236}">
                  <a16:creationId xmlns:a16="http://schemas.microsoft.com/office/drawing/2014/main" id="{328C565A-7B73-4D81-AA71-360A1994F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05" y="506009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52" name="Rectangle 372">
              <a:extLst>
                <a:ext uri="{FF2B5EF4-FFF2-40B4-BE49-F238E27FC236}">
                  <a16:creationId xmlns:a16="http://schemas.microsoft.com/office/drawing/2014/main" id="{D20DD12C-B714-4FA3-9CE8-375BA5033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804" y="506009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4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53" name="Rectangle 373">
              <a:extLst>
                <a:ext uri="{FF2B5EF4-FFF2-40B4-BE49-F238E27FC236}">
                  <a16:creationId xmlns:a16="http://schemas.microsoft.com/office/drawing/2014/main" id="{BD6B438F-5F44-4103-BFEB-70CB4A36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223" y="5060099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,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54" name="Rectangle 374">
              <a:extLst>
                <a:ext uri="{FF2B5EF4-FFF2-40B4-BE49-F238E27FC236}">
                  <a16:creationId xmlns:a16="http://schemas.microsoft.com/office/drawing/2014/main" id="{F4D15873-8405-406C-BDF5-A11C18E68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880" y="5060099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55" name="Rectangle 375">
              <a:extLst>
                <a:ext uri="{FF2B5EF4-FFF2-40B4-BE49-F238E27FC236}">
                  <a16:creationId xmlns:a16="http://schemas.microsoft.com/office/drawing/2014/main" id="{457BB1AE-3B3B-4427-8254-0DD42DFC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9110" y="506009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56" name="Rectangle 376">
              <a:extLst>
                <a:ext uri="{FF2B5EF4-FFF2-40B4-BE49-F238E27FC236}">
                  <a16:creationId xmlns:a16="http://schemas.microsoft.com/office/drawing/2014/main" id="{B3D09BD6-CAD1-4236-94D5-919F9E4FD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422" y="506009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57" name="Rectangle 377">
              <a:extLst>
                <a:ext uri="{FF2B5EF4-FFF2-40B4-BE49-F238E27FC236}">
                  <a16:creationId xmlns:a16="http://schemas.microsoft.com/office/drawing/2014/main" id="{B3F8248F-3152-45DA-B209-33039E407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521" y="5060099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,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58" name="Rectangle 378">
              <a:extLst>
                <a:ext uri="{FF2B5EF4-FFF2-40B4-BE49-F238E27FC236}">
                  <a16:creationId xmlns:a16="http://schemas.microsoft.com/office/drawing/2014/main" id="{6D6368A9-CB23-4711-A709-105806B8C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78" y="5060099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59" name="Rectangle 379">
              <a:extLst>
                <a:ext uri="{FF2B5EF4-FFF2-40B4-BE49-F238E27FC236}">
                  <a16:creationId xmlns:a16="http://schemas.microsoft.com/office/drawing/2014/main" id="{47D153CD-EB4A-450C-ABCF-1D79087A5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834" y="506009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60" name="Rectangle 380">
              <a:extLst>
                <a:ext uri="{FF2B5EF4-FFF2-40B4-BE49-F238E27FC236}">
                  <a16:creationId xmlns:a16="http://schemas.microsoft.com/office/drawing/2014/main" id="{C7091C1C-4A6F-4D6F-BC14-35F055B01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827" y="506009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61" name="Rectangle 381">
              <a:extLst>
                <a:ext uri="{FF2B5EF4-FFF2-40B4-BE49-F238E27FC236}">
                  <a16:creationId xmlns:a16="http://schemas.microsoft.com/office/drawing/2014/main" id="{E62A9532-8836-404F-B89F-92F2CEE94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332" y="5784775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s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62" name="Rectangle 382">
              <a:extLst>
                <a:ext uri="{FF2B5EF4-FFF2-40B4-BE49-F238E27FC236}">
                  <a16:creationId xmlns:a16="http://schemas.microsoft.com/office/drawing/2014/main" id="{CED8975A-61A3-49BC-8AAE-BAD574392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90" y="5784775"/>
              <a:ext cx="9846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w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63" name="Rectangle 383">
              <a:extLst>
                <a:ext uri="{FF2B5EF4-FFF2-40B4-BE49-F238E27FC236}">
                  <a16:creationId xmlns:a16="http://schemas.microsoft.com/office/drawing/2014/main" id="{03DEE648-1F2E-4CA6-A35F-39671527D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998" y="5784775"/>
              <a:ext cx="35976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64" name="Rectangle 384">
              <a:extLst>
                <a:ext uri="{FF2B5EF4-FFF2-40B4-BE49-F238E27FC236}">
                  <a16:creationId xmlns:a16="http://schemas.microsoft.com/office/drawing/2014/main" id="{6E4332A8-CDEB-4AAA-8CDE-7B925D604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441" y="5784775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65" name="Rectangle 385">
              <a:extLst>
                <a:ext uri="{FF2B5EF4-FFF2-40B4-BE49-F238E27FC236}">
                  <a16:creationId xmlns:a16="http://schemas.microsoft.com/office/drawing/2014/main" id="{4F920CB6-4A7F-481B-A7BD-7DB7B6EE4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647" y="5784775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66" name="Rectangle 386">
              <a:extLst>
                <a:ext uri="{FF2B5EF4-FFF2-40B4-BE49-F238E27FC236}">
                  <a16:creationId xmlns:a16="http://schemas.microsoft.com/office/drawing/2014/main" id="{0BFA2EBA-067E-40E1-AA5F-940A617BD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746" y="5784775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5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67" name="Rectangle 387">
              <a:extLst>
                <a:ext uri="{FF2B5EF4-FFF2-40B4-BE49-F238E27FC236}">
                  <a16:creationId xmlns:a16="http://schemas.microsoft.com/office/drawing/2014/main" id="{C011F5DC-DA47-4797-8A9F-869A580A1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165" y="5784775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,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68" name="Rectangle 388">
              <a:extLst>
                <a:ext uri="{FF2B5EF4-FFF2-40B4-BE49-F238E27FC236}">
                  <a16:creationId xmlns:a16="http://schemas.microsoft.com/office/drawing/2014/main" id="{7A70F2E3-F760-492C-AE0F-27F20E58D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395" y="5784775"/>
              <a:ext cx="3526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 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69" name="Rectangle 389">
              <a:extLst>
                <a:ext uri="{FF2B5EF4-FFF2-40B4-BE49-F238E27FC236}">
                  <a16:creationId xmlns:a16="http://schemas.microsoft.com/office/drawing/2014/main" id="{EB77BF54-28BA-4B71-B03A-BD10AB0EE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051" y="5784775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1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70" name="Rectangle 390">
              <a:extLst>
                <a:ext uri="{FF2B5EF4-FFF2-40B4-BE49-F238E27FC236}">
                  <a16:creationId xmlns:a16="http://schemas.microsoft.com/office/drawing/2014/main" id="{AD66A573-FE7B-4300-91C5-F14F672D8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364" y="5784775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71" name="Rectangle 391">
              <a:extLst>
                <a:ext uri="{FF2B5EF4-FFF2-40B4-BE49-F238E27FC236}">
                  <a16:creationId xmlns:a16="http://schemas.microsoft.com/office/drawing/2014/main" id="{E5CD4812-B21E-4CF2-B7D8-E96B624F8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463" y="5784775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0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72" name="Rectangle 392">
              <a:extLst>
                <a:ext uri="{FF2B5EF4-FFF2-40B4-BE49-F238E27FC236}">
                  <a16:creationId xmlns:a16="http://schemas.microsoft.com/office/drawing/2014/main" id="{13BEECB8-4C42-42BA-ABE9-47BE606AA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2776" y="5784775"/>
              <a:ext cx="4328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(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73" name="Rectangle 393">
              <a:extLst>
                <a:ext uri="{FF2B5EF4-FFF2-40B4-BE49-F238E27FC236}">
                  <a16:creationId xmlns:a16="http://schemas.microsoft.com/office/drawing/2014/main" id="{53781CC5-81FC-4BCD-88FD-44AF684E4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006" y="5784775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$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74" name="Rectangle 394">
              <a:extLst>
                <a:ext uri="{FF2B5EF4-FFF2-40B4-BE49-F238E27FC236}">
                  <a16:creationId xmlns:a16="http://schemas.microsoft.com/office/drawing/2014/main" id="{177F775A-2867-4648-90EC-4AD24E1F1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92" y="5784775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2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75" name="Rectangle 395">
              <a:extLst>
                <a:ext uri="{FF2B5EF4-FFF2-40B4-BE49-F238E27FC236}">
                  <a16:creationId xmlns:a16="http://schemas.microsoft.com/office/drawing/2014/main" id="{B5017083-7A03-4AF0-87B3-1C133CB4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991" y="5784775"/>
              <a:ext cx="4328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)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76" name="Freeform 418">
              <a:extLst>
                <a:ext uri="{FF2B5EF4-FFF2-40B4-BE49-F238E27FC236}">
                  <a16:creationId xmlns:a16="http://schemas.microsoft.com/office/drawing/2014/main" id="{16957600-8E42-4236-A9D4-B343F82E1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782" y="2825682"/>
              <a:ext cx="346504" cy="321486"/>
            </a:xfrm>
            <a:custGeom>
              <a:avLst/>
              <a:gdLst>
                <a:gd name="T0" fmla="*/ 181 w 183"/>
                <a:gd name="T1" fmla="*/ 181 h 181"/>
                <a:gd name="T2" fmla="*/ 183 w 183"/>
                <a:gd name="T3" fmla="*/ 0 h 181"/>
                <a:gd name="T4" fmla="*/ 0 w 183"/>
                <a:gd name="T5" fmla="*/ 0 h 181"/>
                <a:gd name="T6" fmla="*/ 0 w 183"/>
                <a:gd name="T7" fmla="*/ 181 h 181"/>
                <a:gd name="T8" fmla="*/ 183 w 183"/>
                <a:gd name="T9" fmla="*/ 181 h 181"/>
                <a:gd name="T10" fmla="*/ 183 w 183"/>
                <a:gd name="T11" fmla="*/ 181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3"/>
                <a:gd name="T19" fmla="*/ 0 h 181"/>
                <a:gd name="T20" fmla="*/ 183 w 183"/>
                <a:gd name="T21" fmla="*/ 181 h 1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3" h="181">
                  <a:moveTo>
                    <a:pt x="181" y="181"/>
                  </a:moveTo>
                  <a:lnTo>
                    <a:pt x="183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183" y="181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419">
              <a:extLst>
                <a:ext uri="{FF2B5EF4-FFF2-40B4-BE49-F238E27FC236}">
                  <a16:creationId xmlns:a16="http://schemas.microsoft.com/office/drawing/2014/main" id="{A35D27F8-0249-4EDF-B400-C40DFD2EB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5692" y="2889624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D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78" name="Rectangle 420">
              <a:extLst>
                <a:ext uri="{FF2B5EF4-FFF2-40B4-BE49-F238E27FC236}">
                  <a16:creationId xmlns:a16="http://schemas.microsoft.com/office/drawing/2014/main" id="{00ADB124-D538-4212-873A-B45937084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407" y="2889624"/>
              <a:ext cx="10740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M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79" name="Line 421">
              <a:extLst>
                <a:ext uri="{FF2B5EF4-FFF2-40B4-BE49-F238E27FC236}">
                  <a16:creationId xmlns:a16="http://schemas.microsoft.com/office/drawing/2014/main" id="{EACEDB55-D61F-4DFB-AEC8-87B2B108D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499" y="2983761"/>
              <a:ext cx="176092" cy="532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0" name="Rectangle 422">
              <a:extLst>
                <a:ext uri="{FF2B5EF4-FFF2-40B4-BE49-F238E27FC236}">
                  <a16:creationId xmlns:a16="http://schemas.microsoft.com/office/drawing/2014/main" id="{54B08A31-A2FB-4420-9798-B80EDB56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882" y="2834563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81" name="Rectangle 423">
              <a:extLst>
                <a:ext uri="{FF2B5EF4-FFF2-40B4-BE49-F238E27FC236}">
                  <a16:creationId xmlns:a16="http://schemas.microsoft.com/office/drawing/2014/main" id="{0F6BEAD7-C61F-4A8E-A966-6BEFF8770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596" y="2834563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82" name="Rectangle 424">
              <a:extLst>
                <a:ext uri="{FF2B5EF4-FFF2-40B4-BE49-F238E27FC236}">
                  <a16:creationId xmlns:a16="http://schemas.microsoft.com/office/drawing/2014/main" id="{474B5C35-2F26-4910-9BC6-D80BF1E4D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589" y="2834563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g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83" name="Rectangle 425">
              <a:extLst>
                <a:ext uri="{FF2B5EF4-FFF2-40B4-BE49-F238E27FC236}">
                  <a16:creationId xmlns:a16="http://schemas.microsoft.com/office/drawing/2014/main" id="{5E92F766-F57C-431D-9015-B03745AFC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568" y="3662256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84" name="Rectangle 426">
              <a:extLst>
                <a:ext uri="{FF2B5EF4-FFF2-40B4-BE49-F238E27FC236}">
                  <a16:creationId xmlns:a16="http://schemas.microsoft.com/office/drawing/2014/main" id="{81F009AE-45D5-4AD9-A37C-CD245D783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389" y="3662256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85" name="Rectangle 427">
              <a:extLst>
                <a:ext uri="{FF2B5EF4-FFF2-40B4-BE49-F238E27FC236}">
                  <a16:creationId xmlns:a16="http://schemas.microsoft.com/office/drawing/2014/main" id="{18450819-B0BA-4CD2-A5FF-7FC95F3E5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5702" y="3662256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g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86" name="Line 428">
              <a:extLst>
                <a:ext uri="{FF2B5EF4-FFF2-40B4-BE49-F238E27FC236}">
                  <a16:creationId xmlns:a16="http://schemas.microsoft.com/office/drawing/2014/main" id="{02FADCB5-A83C-4AE4-9C2E-763DC8D19F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4690" y="3626733"/>
              <a:ext cx="217748" cy="532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7" name="Line 429">
              <a:extLst>
                <a:ext uri="{FF2B5EF4-FFF2-40B4-BE49-F238E27FC236}">
                  <a16:creationId xmlns:a16="http://schemas.microsoft.com/office/drawing/2014/main" id="{5110B369-D9DC-4625-8FF4-202B7B8FD8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8347" y="4514816"/>
              <a:ext cx="217748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8" name="Rectangle 430">
              <a:extLst>
                <a:ext uri="{FF2B5EF4-FFF2-40B4-BE49-F238E27FC236}">
                  <a16:creationId xmlns:a16="http://schemas.microsoft.com/office/drawing/2014/main" id="{388C5427-B18D-46F6-981E-573E92504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752" y="5818522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89" name="Rectangle 431">
              <a:extLst>
                <a:ext uri="{FF2B5EF4-FFF2-40B4-BE49-F238E27FC236}">
                  <a16:creationId xmlns:a16="http://schemas.microsoft.com/office/drawing/2014/main" id="{9F1D77A4-BD92-483F-B4E7-13FB2CF6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5253" y="5818522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90" name="Rectangle 432">
              <a:extLst>
                <a:ext uri="{FF2B5EF4-FFF2-40B4-BE49-F238E27FC236}">
                  <a16:creationId xmlns:a16="http://schemas.microsoft.com/office/drawing/2014/main" id="{E4990C14-97B4-4597-B7D7-8DA986B7B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8565" y="5818522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g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91" name="Rectangle 433">
              <a:extLst>
                <a:ext uri="{FF2B5EF4-FFF2-40B4-BE49-F238E27FC236}">
                  <a16:creationId xmlns:a16="http://schemas.microsoft.com/office/drawing/2014/main" id="{89770F43-6791-471F-BD68-1161E0319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95" y="5097398"/>
              <a:ext cx="92780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R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92" name="Rectangle 434">
              <a:extLst>
                <a:ext uri="{FF2B5EF4-FFF2-40B4-BE49-F238E27FC236}">
                  <a16:creationId xmlns:a16="http://schemas.microsoft.com/office/drawing/2014/main" id="{5FC97EB6-70AD-484E-BFF6-B62405670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809" y="5097398"/>
              <a:ext cx="70058" cy="1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e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93" name="Rectangle 435">
              <a:extLst>
                <a:ext uri="{FF2B5EF4-FFF2-40B4-BE49-F238E27FC236}">
                  <a16:creationId xmlns:a16="http://schemas.microsoft.com/office/drawing/2014/main" id="{B1D6825B-3EAE-498D-BFD9-FB601D61C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909" y="5097398"/>
              <a:ext cx="78548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EB7500"/>
                  </a:solidFill>
                </a:rPr>
                <a:t>g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94" name="Line 436">
              <a:extLst>
                <a:ext uri="{FF2B5EF4-FFF2-40B4-BE49-F238E27FC236}">
                  <a16:creationId xmlns:a16="http://schemas.microsoft.com/office/drawing/2014/main" id="{DDE47C10-FF5B-41F5-B446-C4748CDF05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7554" y="5800760"/>
              <a:ext cx="217748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5" name="Line 437">
              <a:extLst>
                <a:ext uri="{FF2B5EF4-FFF2-40B4-BE49-F238E27FC236}">
                  <a16:creationId xmlns:a16="http://schemas.microsoft.com/office/drawing/2014/main" id="{816621B6-B953-4D28-A418-024ED59AAF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070" y="3022836"/>
              <a:ext cx="1652994" cy="591463"/>
            </a:xfrm>
            <a:prstGeom prst="line">
              <a:avLst/>
            </a:prstGeom>
            <a:noFill/>
            <a:ln w="1905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6" name="Line 438">
              <a:extLst>
                <a:ext uri="{FF2B5EF4-FFF2-40B4-BE49-F238E27FC236}">
                  <a16:creationId xmlns:a16="http://schemas.microsoft.com/office/drawing/2014/main" id="{F57750B2-5CC3-416A-81B6-E3F52E80D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8472" y="3022836"/>
              <a:ext cx="852059" cy="1298378"/>
            </a:xfrm>
            <a:prstGeom prst="line">
              <a:avLst/>
            </a:prstGeom>
            <a:noFill/>
            <a:ln w="1905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7" name="Line 439">
              <a:extLst>
                <a:ext uri="{FF2B5EF4-FFF2-40B4-BE49-F238E27FC236}">
                  <a16:creationId xmlns:a16="http://schemas.microsoft.com/office/drawing/2014/main" id="{290869E5-EAF9-4162-B3FE-8C081BCABE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54851" y="3013955"/>
              <a:ext cx="5680" cy="2046144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prstDash val="dash"/>
              <a:round/>
              <a:headEnd/>
              <a:tailEnd type="triangle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" name="Line 440">
              <a:extLst>
                <a:ext uri="{FF2B5EF4-FFF2-40B4-BE49-F238E27FC236}">
                  <a16:creationId xmlns:a16="http://schemas.microsoft.com/office/drawing/2014/main" id="{70A0B0F7-04AE-428B-9DAE-5F9DC0303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4318" y="3010403"/>
              <a:ext cx="835018" cy="27868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/>
            </a:ln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99" name="Freeform 441">
              <a:extLst>
                <a:ext uri="{FF2B5EF4-FFF2-40B4-BE49-F238E27FC236}">
                  <a16:creationId xmlns:a16="http://schemas.microsoft.com/office/drawing/2014/main" id="{CD730BDC-9240-4ADA-A41C-191B93776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668" y="3580552"/>
              <a:ext cx="70058" cy="63942"/>
            </a:xfrm>
            <a:custGeom>
              <a:avLst/>
              <a:gdLst>
                <a:gd name="T0" fmla="*/ 17 w 37"/>
                <a:gd name="T1" fmla="*/ 34 h 36"/>
                <a:gd name="T2" fmla="*/ 22 w 37"/>
                <a:gd name="T3" fmla="*/ 34 h 36"/>
                <a:gd name="T4" fmla="*/ 25 w 37"/>
                <a:gd name="T5" fmla="*/ 34 h 36"/>
                <a:gd name="T6" fmla="*/ 27 w 37"/>
                <a:gd name="T7" fmla="*/ 34 h 36"/>
                <a:gd name="T8" fmla="*/ 30 w 37"/>
                <a:gd name="T9" fmla="*/ 31 h 36"/>
                <a:gd name="T10" fmla="*/ 32 w 37"/>
                <a:gd name="T11" fmla="*/ 29 h 36"/>
                <a:gd name="T12" fmla="*/ 34 w 37"/>
                <a:gd name="T13" fmla="*/ 26 h 36"/>
                <a:gd name="T14" fmla="*/ 34 w 37"/>
                <a:gd name="T15" fmla="*/ 24 h 36"/>
                <a:gd name="T16" fmla="*/ 37 w 37"/>
                <a:gd name="T17" fmla="*/ 22 h 36"/>
                <a:gd name="T18" fmla="*/ 37 w 37"/>
                <a:gd name="T19" fmla="*/ 19 h 36"/>
                <a:gd name="T20" fmla="*/ 37 w 37"/>
                <a:gd name="T21" fmla="*/ 17 h 36"/>
                <a:gd name="T22" fmla="*/ 37 w 37"/>
                <a:gd name="T23" fmla="*/ 14 h 36"/>
                <a:gd name="T24" fmla="*/ 37 w 37"/>
                <a:gd name="T25" fmla="*/ 12 h 36"/>
                <a:gd name="T26" fmla="*/ 34 w 37"/>
                <a:gd name="T27" fmla="*/ 9 h 36"/>
                <a:gd name="T28" fmla="*/ 34 w 37"/>
                <a:gd name="T29" fmla="*/ 7 h 36"/>
                <a:gd name="T30" fmla="*/ 32 w 37"/>
                <a:gd name="T31" fmla="*/ 5 h 36"/>
                <a:gd name="T32" fmla="*/ 30 w 37"/>
                <a:gd name="T33" fmla="*/ 2 h 36"/>
                <a:gd name="T34" fmla="*/ 27 w 37"/>
                <a:gd name="T35" fmla="*/ 0 h 36"/>
                <a:gd name="T36" fmla="*/ 25 w 37"/>
                <a:gd name="T37" fmla="*/ 0 h 36"/>
                <a:gd name="T38" fmla="*/ 22 w 37"/>
                <a:gd name="T39" fmla="*/ 0 h 36"/>
                <a:gd name="T40" fmla="*/ 17 w 37"/>
                <a:gd name="T41" fmla="*/ 0 h 36"/>
                <a:gd name="T42" fmla="*/ 15 w 37"/>
                <a:gd name="T43" fmla="*/ 0 h 36"/>
                <a:gd name="T44" fmla="*/ 12 w 37"/>
                <a:gd name="T45" fmla="*/ 0 h 36"/>
                <a:gd name="T46" fmla="*/ 10 w 37"/>
                <a:gd name="T47" fmla="*/ 0 h 36"/>
                <a:gd name="T48" fmla="*/ 7 w 37"/>
                <a:gd name="T49" fmla="*/ 2 h 36"/>
                <a:gd name="T50" fmla="*/ 5 w 37"/>
                <a:gd name="T51" fmla="*/ 5 h 36"/>
                <a:gd name="T52" fmla="*/ 3 w 37"/>
                <a:gd name="T53" fmla="*/ 7 h 36"/>
                <a:gd name="T54" fmla="*/ 3 w 37"/>
                <a:gd name="T55" fmla="*/ 9 h 36"/>
                <a:gd name="T56" fmla="*/ 0 w 37"/>
                <a:gd name="T57" fmla="*/ 12 h 36"/>
                <a:gd name="T58" fmla="*/ 0 w 37"/>
                <a:gd name="T59" fmla="*/ 14 h 36"/>
                <a:gd name="T60" fmla="*/ 0 w 37"/>
                <a:gd name="T61" fmla="*/ 17 h 36"/>
                <a:gd name="T62" fmla="*/ 0 w 37"/>
                <a:gd name="T63" fmla="*/ 19 h 36"/>
                <a:gd name="T64" fmla="*/ 0 w 37"/>
                <a:gd name="T65" fmla="*/ 22 h 36"/>
                <a:gd name="T66" fmla="*/ 3 w 37"/>
                <a:gd name="T67" fmla="*/ 24 h 36"/>
                <a:gd name="T68" fmla="*/ 3 w 37"/>
                <a:gd name="T69" fmla="*/ 26 h 36"/>
                <a:gd name="T70" fmla="*/ 5 w 37"/>
                <a:gd name="T71" fmla="*/ 29 h 36"/>
                <a:gd name="T72" fmla="*/ 7 w 37"/>
                <a:gd name="T73" fmla="*/ 31 h 36"/>
                <a:gd name="T74" fmla="*/ 10 w 37"/>
                <a:gd name="T75" fmla="*/ 34 h 36"/>
                <a:gd name="T76" fmla="*/ 12 w 37"/>
                <a:gd name="T77" fmla="*/ 34 h 36"/>
                <a:gd name="T78" fmla="*/ 15 w 37"/>
                <a:gd name="T79" fmla="*/ 34 h 36"/>
                <a:gd name="T80" fmla="*/ 17 w 37"/>
                <a:gd name="T81" fmla="*/ 36 h 36"/>
                <a:gd name="T82" fmla="*/ 17 w 37"/>
                <a:gd name="T83" fmla="*/ 36 h 36"/>
                <a:gd name="T84" fmla="*/ 17 w 37"/>
                <a:gd name="T85" fmla="*/ 34 h 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7"/>
                <a:gd name="T130" fmla="*/ 0 h 36"/>
                <a:gd name="T131" fmla="*/ 37 w 37"/>
                <a:gd name="T132" fmla="*/ 36 h 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7" h="36">
                  <a:moveTo>
                    <a:pt x="17" y="34"/>
                  </a:moveTo>
                  <a:lnTo>
                    <a:pt x="22" y="34"/>
                  </a:lnTo>
                  <a:lnTo>
                    <a:pt x="25" y="34"/>
                  </a:lnTo>
                  <a:lnTo>
                    <a:pt x="27" y="34"/>
                  </a:lnTo>
                  <a:lnTo>
                    <a:pt x="30" y="31"/>
                  </a:lnTo>
                  <a:lnTo>
                    <a:pt x="32" y="29"/>
                  </a:lnTo>
                  <a:lnTo>
                    <a:pt x="34" y="26"/>
                  </a:lnTo>
                  <a:lnTo>
                    <a:pt x="34" y="24"/>
                  </a:lnTo>
                  <a:lnTo>
                    <a:pt x="37" y="22"/>
                  </a:lnTo>
                  <a:lnTo>
                    <a:pt x="37" y="19"/>
                  </a:lnTo>
                  <a:lnTo>
                    <a:pt x="37" y="17"/>
                  </a:lnTo>
                  <a:lnTo>
                    <a:pt x="37" y="14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4" y="7"/>
                  </a:lnTo>
                  <a:lnTo>
                    <a:pt x="32" y="5"/>
                  </a:lnTo>
                  <a:lnTo>
                    <a:pt x="30" y="2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3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3" y="24"/>
                  </a:lnTo>
                  <a:lnTo>
                    <a:pt x="3" y="26"/>
                  </a:lnTo>
                  <a:lnTo>
                    <a:pt x="5" y="29"/>
                  </a:lnTo>
                  <a:lnTo>
                    <a:pt x="7" y="31"/>
                  </a:lnTo>
                  <a:lnTo>
                    <a:pt x="10" y="34"/>
                  </a:lnTo>
                  <a:lnTo>
                    <a:pt x="12" y="34"/>
                  </a:lnTo>
                  <a:lnTo>
                    <a:pt x="15" y="34"/>
                  </a:lnTo>
                  <a:lnTo>
                    <a:pt x="17" y="36"/>
                  </a:lnTo>
                  <a:lnTo>
                    <a:pt x="17" y="34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0" name="Freeform 442">
              <a:extLst>
                <a:ext uri="{FF2B5EF4-FFF2-40B4-BE49-F238E27FC236}">
                  <a16:creationId xmlns:a16="http://schemas.microsoft.com/office/drawing/2014/main" id="{BCD243EE-EE9C-4369-83DE-058DEEE35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6816" y="4296347"/>
              <a:ext cx="70058" cy="63942"/>
            </a:xfrm>
            <a:custGeom>
              <a:avLst/>
              <a:gdLst>
                <a:gd name="T0" fmla="*/ 17 w 37"/>
                <a:gd name="T1" fmla="*/ 36 h 36"/>
                <a:gd name="T2" fmla="*/ 22 w 37"/>
                <a:gd name="T3" fmla="*/ 36 h 36"/>
                <a:gd name="T4" fmla="*/ 24 w 37"/>
                <a:gd name="T5" fmla="*/ 36 h 36"/>
                <a:gd name="T6" fmla="*/ 27 w 37"/>
                <a:gd name="T7" fmla="*/ 34 h 36"/>
                <a:gd name="T8" fmla="*/ 29 w 37"/>
                <a:gd name="T9" fmla="*/ 34 h 36"/>
                <a:gd name="T10" fmla="*/ 32 w 37"/>
                <a:gd name="T11" fmla="*/ 31 h 36"/>
                <a:gd name="T12" fmla="*/ 34 w 37"/>
                <a:gd name="T13" fmla="*/ 29 h 36"/>
                <a:gd name="T14" fmla="*/ 34 w 37"/>
                <a:gd name="T15" fmla="*/ 27 h 36"/>
                <a:gd name="T16" fmla="*/ 37 w 37"/>
                <a:gd name="T17" fmla="*/ 24 h 36"/>
                <a:gd name="T18" fmla="*/ 37 w 37"/>
                <a:gd name="T19" fmla="*/ 22 h 36"/>
                <a:gd name="T20" fmla="*/ 37 w 37"/>
                <a:gd name="T21" fmla="*/ 19 h 36"/>
                <a:gd name="T22" fmla="*/ 37 w 37"/>
                <a:gd name="T23" fmla="*/ 14 h 36"/>
                <a:gd name="T24" fmla="*/ 37 w 37"/>
                <a:gd name="T25" fmla="*/ 12 h 36"/>
                <a:gd name="T26" fmla="*/ 34 w 37"/>
                <a:gd name="T27" fmla="*/ 10 h 36"/>
                <a:gd name="T28" fmla="*/ 34 w 37"/>
                <a:gd name="T29" fmla="*/ 7 h 36"/>
                <a:gd name="T30" fmla="*/ 32 w 37"/>
                <a:gd name="T31" fmla="*/ 5 h 36"/>
                <a:gd name="T32" fmla="*/ 29 w 37"/>
                <a:gd name="T33" fmla="*/ 2 h 36"/>
                <a:gd name="T34" fmla="*/ 27 w 37"/>
                <a:gd name="T35" fmla="*/ 2 h 36"/>
                <a:gd name="T36" fmla="*/ 24 w 37"/>
                <a:gd name="T37" fmla="*/ 0 h 36"/>
                <a:gd name="T38" fmla="*/ 22 w 37"/>
                <a:gd name="T39" fmla="*/ 0 h 36"/>
                <a:gd name="T40" fmla="*/ 19 w 37"/>
                <a:gd name="T41" fmla="*/ 0 h 36"/>
                <a:gd name="T42" fmla="*/ 17 w 37"/>
                <a:gd name="T43" fmla="*/ 0 h 36"/>
                <a:gd name="T44" fmla="*/ 12 w 37"/>
                <a:gd name="T45" fmla="*/ 0 h 36"/>
                <a:gd name="T46" fmla="*/ 10 w 37"/>
                <a:gd name="T47" fmla="*/ 2 h 36"/>
                <a:gd name="T48" fmla="*/ 7 w 37"/>
                <a:gd name="T49" fmla="*/ 2 h 36"/>
                <a:gd name="T50" fmla="*/ 5 w 37"/>
                <a:gd name="T51" fmla="*/ 5 h 36"/>
                <a:gd name="T52" fmla="*/ 5 w 37"/>
                <a:gd name="T53" fmla="*/ 7 h 36"/>
                <a:gd name="T54" fmla="*/ 2 w 37"/>
                <a:gd name="T55" fmla="*/ 10 h 36"/>
                <a:gd name="T56" fmla="*/ 2 w 37"/>
                <a:gd name="T57" fmla="*/ 12 h 36"/>
                <a:gd name="T58" fmla="*/ 0 w 37"/>
                <a:gd name="T59" fmla="*/ 14 h 36"/>
                <a:gd name="T60" fmla="*/ 0 w 37"/>
                <a:gd name="T61" fmla="*/ 19 h 36"/>
                <a:gd name="T62" fmla="*/ 0 w 37"/>
                <a:gd name="T63" fmla="*/ 22 h 36"/>
                <a:gd name="T64" fmla="*/ 2 w 37"/>
                <a:gd name="T65" fmla="*/ 24 h 36"/>
                <a:gd name="T66" fmla="*/ 2 w 37"/>
                <a:gd name="T67" fmla="*/ 27 h 36"/>
                <a:gd name="T68" fmla="*/ 5 w 37"/>
                <a:gd name="T69" fmla="*/ 29 h 36"/>
                <a:gd name="T70" fmla="*/ 5 w 37"/>
                <a:gd name="T71" fmla="*/ 31 h 36"/>
                <a:gd name="T72" fmla="*/ 7 w 37"/>
                <a:gd name="T73" fmla="*/ 34 h 36"/>
                <a:gd name="T74" fmla="*/ 10 w 37"/>
                <a:gd name="T75" fmla="*/ 34 h 36"/>
                <a:gd name="T76" fmla="*/ 12 w 37"/>
                <a:gd name="T77" fmla="*/ 36 h 36"/>
                <a:gd name="T78" fmla="*/ 17 w 37"/>
                <a:gd name="T79" fmla="*/ 36 h 36"/>
                <a:gd name="T80" fmla="*/ 19 w 37"/>
                <a:gd name="T81" fmla="*/ 36 h 36"/>
                <a:gd name="T82" fmla="*/ 19 w 37"/>
                <a:gd name="T83" fmla="*/ 36 h 36"/>
                <a:gd name="T84" fmla="*/ 17 w 37"/>
                <a:gd name="T85" fmla="*/ 36 h 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7"/>
                <a:gd name="T130" fmla="*/ 0 h 36"/>
                <a:gd name="T131" fmla="*/ 37 w 37"/>
                <a:gd name="T132" fmla="*/ 36 h 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7" h="36">
                  <a:moveTo>
                    <a:pt x="17" y="36"/>
                  </a:moveTo>
                  <a:lnTo>
                    <a:pt x="22" y="36"/>
                  </a:lnTo>
                  <a:lnTo>
                    <a:pt x="24" y="36"/>
                  </a:lnTo>
                  <a:lnTo>
                    <a:pt x="27" y="34"/>
                  </a:lnTo>
                  <a:lnTo>
                    <a:pt x="29" y="34"/>
                  </a:lnTo>
                  <a:lnTo>
                    <a:pt x="32" y="31"/>
                  </a:lnTo>
                  <a:lnTo>
                    <a:pt x="34" y="29"/>
                  </a:lnTo>
                  <a:lnTo>
                    <a:pt x="34" y="27"/>
                  </a:lnTo>
                  <a:lnTo>
                    <a:pt x="37" y="24"/>
                  </a:lnTo>
                  <a:lnTo>
                    <a:pt x="37" y="22"/>
                  </a:lnTo>
                  <a:lnTo>
                    <a:pt x="37" y="19"/>
                  </a:lnTo>
                  <a:lnTo>
                    <a:pt x="37" y="14"/>
                  </a:lnTo>
                  <a:lnTo>
                    <a:pt x="37" y="12"/>
                  </a:lnTo>
                  <a:lnTo>
                    <a:pt x="34" y="10"/>
                  </a:lnTo>
                  <a:lnTo>
                    <a:pt x="34" y="7"/>
                  </a:lnTo>
                  <a:lnTo>
                    <a:pt x="32" y="5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2"/>
                  </a:lnTo>
                  <a:lnTo>
                    <a:pt x="5" y="5"/>
                  </a:lnTo>
                  <a:lnTo>
                    <a:pt x="5" y="7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7"/>
                  </a:lnTo>
                  <a:lnTo>
                    <a:pt x="5" y="29"/>
                  </a:lnTo>
                  <a:lnTo>
                    <a:pt x="5" y="31"/>
                  </a:lnTo>
                  <a:lnTo>
                    <a:pt x="7" y="34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7" y="36"/>
                  </a:lnTo>
                  <a:lnTo>
                    <a:pt x="19" y="36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1" name="Freeform 443">
              <a:extLst>
                <a:ext uri="{FF2B5EF4-FFF2-40B4-BE49-F238E27FC236}">
                  <a16:creationId xmlns:a16="http://schemas.microsoft.com/office/drawing/2014/main" id="{05ED17E8-FC70-46B8-B3D7-9556B87D2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662" y="5024576"/>
              <a:ext cx="70058" cy="65718"/>
            </a:xfrm>
            <a:custGeom>
              <a:avLst/>
              <a:gdLst>
                <a:gd name="T0" fmla="*/ 17 w 37"/>
                <a:gd name="T1" fmla="*/ 37 h 37"/>
                <a:gd name="T2" fmla="*/ 22 w 37"/>
                <a:gd name="T3" fmla="*/ 37 h 37"/>
                <a:gd name="T4" fmla="*/ 25 w 37"/>
                <a:gd name="T5" fmla="*/ 37 h 37"/>
                <a:gd name="T6" fmla="*/ 27 w 37"/>
                <a:gd name="T7" fmla="*/ 37 h 37"/>
                <a:gd name="T8" fmla="*/ 30 w 37"/>
                <a:gd name="T9" fmla="*/ 34 h 37"/>
                <a:gd name="T10" fmla="*/ 32 w 37"/>
                <a:gd name="T11" fmla="*/ 32 h 37"/>
                <a:gd name="T12" fmla="*/ 32 w 37"/>
                <a:gd name="T13" fmla="*/ 29 h 37"/>
                <a:gd name="T14" fmla="*/ 35 w 37"/>
                <a:gd name="T15" fmla="*/ 27 h 37"/>
                <a:gd name="T16" fmla="*/ 37 w 37"/>
                <a:gd name="T17" fmla="*/ 25 h 37"/>
                <a:gd name="T18" fmla="*/ 37 w 37"/>
                <a:gd name="T19" fmla="*/ 22 h 37"/>
                <a:gd name="T20" fmla="*/ 37 w 37"/>
                <a:gd name="T21" fmla="*/ 20 h 37"/>
                <a:gd name="T22" fmla="*/ 37 w 37"/>
                <a:gd name="T23" fmla="*/ 17 h 37"/>
                <a:gd name="T24" fmla="*/ 37 w 37"/>
                <a:gd name="T25" fmla="*/ 13 h 37"/>
                <a:gd name="T26" fmla="*/ 35 w 37"/>
                <a:gd name="T27" fmla="*/ 10 h 37"/>
                <a:gd name="T28" fmla="*/ 32 w 37"/>
                <a:gd name="T29" fmla="*/ 8 h 37"/>
                <a:gd name="T30" fmla="*/ 32 w 37"/>
                <a:gd name="T31" fmla="*/ 8 h 37"/>
                <a:gd name="T32" fmla="*/ 30 w 37"/>
                <a:gd name="T33" fmla="*/ 5 h 37"/>
                <a:gd name="T34" fmla="*/ 27 w 37"/>
                <a:gd name="T35" fmla="*/ 3 h 37"/>
                <a:gd name="T36" fmla="*/ 25 w 37"/>
                <a:gd name="T37" fmla="*/ 3 h 37"/>
                <a:gd name="T38" fmla="*/ 22 w 37"/>
                <a:gd name="T39" fmla="*/ 0 h 37"/>
                <a:gd name="T40" fmla="*/ 17 w 37"/>
                <a:gd name="T41" fmla="*/ 0 h 37"/>
                <a:gd name="T42" fmla="*/ 15 w 37"/>
                <a:gd name="T43" fmla="*/ 0 h 37"/>
                <a:gd name="T44" fmla="*/ 13 w 37"/>
                <a:gd name="T45" fmla="*/ 3 h 37"/>
                <a:gd name="T46" fmla="*/ 10 w 37"/>
                <a:gd name="T47" fmla="*/ 3 h 37"/>
                <a:gd name="T48" fmla="*/ 8 w 37"/>
                <a:gd name="T49" fmla="*/ 5 h 37"/>
                <a:gd name="T50" fmla="*/ 5 w 37"/>
                <a:gd name="T51" fmla="*/ 8 h 37"/>
                <a:gd name="T52" fmla="*/ 3 w 37"/>
                <a:gd name="T53" fmla="*/ 8 h 37"/>
                <a:gd name="T54" fmla="*/ 3 w 37"/>
                <a:gd name="T55" fmla="*/ 10 h 37"/>
                <a:gd name="T56" fmla="*/ 0 w 37"/>
                <a:gd name="T57" fmla="*/ 13 h 37"/>
                <a:gd name="T58" fmla="*/ 0 w 37"/>
                <a:gd name="T59" fmla="*/ 17 h 37"/>
                <a:gd name="T60" fmla="*/ 0 w 37"/>
                <a:gd name="T61" fmla="*/ 20 h 37"/>
                <a:gd name="T62" fmla="*/ 0 w 37"/>
                <a:gd name="T63" fmla="*/ 22 h 37"/>
                <a:gd name="T64" fmla="*/ 0 w 37"/>
                <a:gd name="T65" fmla="*/ 25 h 37"/>
                <a:gd name="T66" fmla="*/ 3 w 37"/>
                <a:gd name="T67" fmla="*/ 27 h 37"/>
                <a:gd name="T68" fmla="*/ 3 w 37"/>
                <a:gd name="T69" fmla="*/ 29 h 37"/>
                <a:gd name="T70" fmla="*/ 5 w 37"/>
                <a:gd name="T71" fmla="*/ 32 h 37"/>
                <a:gd name="T72" fmla="*/ 8 w 37"/>
                <a:gd name="T73" fmla="*/ 34 h 37"/>
                <a:gd name="T74" fmla="*/ 10 w 37"/>
                <a:gd name="T75" fmla="*/ 37 h 37"/>
                <a:gd name="T76" fmla="*/ 13 w 37"/>
                <a:gd name="T77" fmla="*/ 37 h 37"/>
                <a:gd name="T78" fmla="*/ 15 w 37"/>
                <a:gd name="T79" fmla="*/ 37 h 37"/>
                <a:gd name="T80" fmla="*/ 17 w 37"/>
                <a:gd name="T81" fmla="*/ 37 h 37"/>
                <a:gd name="T82" fmla="*/ 17 w 37"/>
                <a:gd name="T83" fmla="*/ 3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7"/>
                <a:gd name="T127" fmla="*/ 0 h 37"/>
                <a:gd name="T128" fmla="*/ 37 w 3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7" h="37">
                  <a:moveTo>
                    <a:pt x="17" y="37"/>
                  </a:moveTo>
                  <a:lnTo>
                    <a:pt x="22" y="37"/>
                  </a:lnTo>
                  <a:lnTo>
                    <a:pt x="25" y="37"/>
                  </a:lnTo>
                  <a:lnTo>
                    <a:pt x="27" y="37"/>
                  </a:lnTo>
                  <a:lnTo>
                    <a:pt x="30" y="34"/>
                  </a:lnTo>
                  <a:lnTo>
                    <a:pt x="32" y="32"/>
                  </a:lnTo>
                  <a:lnTo>
                    <a:pt x="32" y="29"/>
                  </a:lnTo>
                  <a:lnTo>
                    <a:pt x="35" y="27"/>
                  </a:lnTo>
                  <a:lnTo>
                    <a:pt x="37" y="25"/>
                  </a:lnTo>
                  <a:lnTo>
                    <a:pt x="37" y="22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7" y="13"/>
                  </a:lnTo>
                  <a:lnTo>
                    <a:pt x="35" y="10"/>
                  </a:lnTo>
                  <a:lnTo>
                    <a:pt x="32" y="8"/>
                  </a:lnTo>
                  <a:lnTo>
                    <a:pt x="30" y="5"/>
                  </a:lnTo>
                  <a:lnTo>
                    <a:pt x="27" y="3"/>
                  </a:lnTo>
                  <a:lnTo>
                    <a:pt x="25" y="3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8" y="5"/>
                  </a:lnTo>
                  <a:lnTo>
                    <a:pt x="5" y="8"/>
                  </a:lnTo>
                  <a:lnTo>
                    <a:pt x="3" y="8"/>
                  </a:lnTo>
                  <a:lnTo>
                    <a:pt x="3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3" y="27"/>
                  </a:lnTo>
                  <a:lnTo>
                    <a:pt x="3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0" y="37"/>
                  </a:lnTo>
                  <a:lnTo>
                    <a:pt x="13" y="37"/>
                  </a:lnTo>
                  <a:lnTo>
                    <a:pt x="15" y="37"/>
                  </a:lnTo>
                  <a:lnTo>
                    <a:pt x="17" y="37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2" name="Freeform 444">
              <a:extLst>
                <a:ext uri="{FF2B5EF4-FFF2-40B4-BE49-F238E27FC236}">
                  <a16:creationId xmlns:a16="http://schemas.microsoft.com/office/drawing/2014/main" id="{0CF13840-59B3-47D1-8635-5AD2CBB71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466" y="5758132"/>
              <a:ext cx="70058" cy="63942"/>
            </a:xfrm>
            <a:custGeom>
              <a:avLst/>
              <a:gdLst>
                <a:gd name="T0" fmla="*/ 17 w 37"/>
                <a:gd name="T1" fmla="*/ 36 h 36"/>
                <a:gd name="T2" fmla="*/ 22 w 37"/>
                <a:gd name="T3" fmla="*/ 36 h 36"/>
                <a:gd name="T4" fmla="*/ 24 w 37"/>
                <a:gd name="T5" fmla="*/ 36 h 36"/>
                <a:gd name="T6" fmla="*/ 27 w 37"/>
                <a:gd name="T7" fmla="*/ 34 h 36"/>
                <a:gd name="T8" fmla="*/ 29 w 37"/>
                <a:gd name="T9" fmla="*/ 34 h 36"/>
                <a:gd name="T10" fmla="*/ 32 w 37"/>
                <a:gd name="T11" fmla="*/ 32 h 36"/>
                <a:gd name="T12" fmla="*/ 34 w 37"/>
                <a:gd name="T13" fmla="*/ 29 h 36"/>
                <a:gd name="T14" fmla="*/ 34 w 37"/>
                <a:gd name="T15" fmla="*/ 27 h 36"/>
                <a:gd name="T16" fmla="*/ 37 w 37"/>
                <a:gd name="T17" fmla="*/ 24 h 36"/>
                <a:gd name="T18" fmla="*/ 37 w 37"/>
                <a:gd name="T19" fmla="*/ 22 h 36"/>
                <a:gd name="T20" fmla="*/ 37 w 37"/>
                <a:gd name="T21" fmla="*/ 20 h 36"/>
                <a:gd name="T22" fmla="*/ 37 w 37"/>
                <a:gd name="T23" fmla="*/ 15 h 36"/>
                <a:gd name="T24" fmla="*/ 37 w 37"/>
                <a:gd name="T25" fmla="*/ 12 h 36"/>
                <a:gd name="T26" fmla="*/ 34 w 37"/>
                <a:gd name="T27" fmla="*/ 10 h 36"/>
                <a:gd name="T28" fmla="*/ 34 w 37"/>
                <a:gd name="T29" fmla="*/ 8 h 36"/>
                <a:gd name="T30" fmla="*/ 32 w 37"/>
                <a:gd name="T31" fmla="*/ 5 h 36"/>
                <a:gd name="T32" fmla="*/ 29 w 37"/>
                <a:gd name="T33" fmla="*/ 5 h 36"/>
                <a:gd name="T34" fmla="*/ 27 w 37"/>
                <a:gd name="T35" fmla="*/ 3 h 36"/>
                <a:gd name="T36" fmla="*/ 24 w 37"/>
                <a:gd name="T37" fmla="*/ 3 h 36"/>
                <a:gd name="T38" fmla="*/ 22 w 37"/>
                <a:gd name="T39" fmla="*/ 0 h 36"/>
                <a:gd name="T40" fmla="*/ 20 w 37"/>
                <a:gd name="T41" fmla="*/ 0 h 36"/>
                <a:gd name="T42" fmla="*/ 15 w 37"/>
                <a:gd name="T43" fmla="*/ 0 h 36"/>
                <a:gd name="T44" fmla="*/ 12 w 37"/>
                <a:gd name="T45" fmla="*/ 3 h 36"/>
                <a:gd name="T46" fmla="*/ 10 w 37"/>
                <a:gd name="T47" fmla="*/ 3 h 36"/>
                <a:gd name="T48" fmla="*/ 7 w 37"/>
                <a:gd name="T49" fmla="*/ 5 h 36"/>
                <a:gd name="T50" fmla="*/ 5 w 37"/>
                <a:gd name="T51" fmla="*/ 5 h 36"/>
                <a:gd name="T52" fmla="*/ 5 w 37"/>
                <a:gd name="T53" fmla="*/ 8 h 36"/>
                <a:gd name="T54" fmla="*/ 2 w 37"/>
                <a:gd name="T55" fmla="*/ 10 h 36"/>
                <a:gd name="T56" fmla="*/ 2 w 37"/>
                <a:gd name="T57" fmla="*/ 12 h 36"/>
                <a:gd name="T58" fmla="*/ 0 w 37"/>
                <a:gd name="T59" fmla="*/ 15 h 36"/>
                <a:gd name="T60" fmla="*/ 0 w 37"/>
                <a:gd name="T61" fmla="*/ 20 h 36"/>
                <a:gd name="T62" fmla="*/ 0 w 37"/>
                <a:gd name="T63" fmla="*/ 22 h 36"/>
                <a:gd name="T64" fmla="*/ 2 w 37"/>
                <a:gd name="T65" fmla="*/ 24 h 36"/>
                <a:gd name="T66" fmla="*/ 2 w 37"/>
                <a:gd name="T67" fmla="*/ 27 h 36"/>
                <a:gd name="T68" fmla="*/ 5 w 37"/>
                <a:gd name="T69" fmla="*/ 29 h 36"/>
                <a:gd name="T70" fmla="*/ 5 w 37"/>
                <a:gd name="T71" fmla="*/ 32 h 36"/>
                <a:gd name="T72" fmla="*/ 7 w 37"/>
                <a:gd name="T73" fmla="*/ 34 h 36"/>
                <a:gd name="T74" fmla="*/ 10 w 37"/>
                <a:gd name="T75" fmla="*/ 34 h 36"/>
                <a:gd name="T76" fmla="*/ 12 w 37"/>
                <a:gd name="T77" fmla="*/ 36 h 36"/>
                <a:gd name="T78" fmla="*/ 15 w 37"/>
                <a:gd name="T79" fmla="*/ 36 h 36"/>
                <a:gd name="T80" fmla="*/ 20 w 37"/>
                <a:gd name="T81" fmla="*/ 36 h 36"/>
                <a:gd name="T82" fmla="*/ 20 w 37"/>
                <a:gd name="T83" fmla="*/ 36 h 36"/>
                <a:gd name="T84" fmla="*/ 17 w 37"/>
                <a:gd name="T85" fmla="*/ 36 h 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7"/>
                <a:gd name="T130" fmla="*/ 0 h 36"/>
                <a:gd name="T131" fmla="*/ 37 w 37"/>
                <a:gd name="T132" fmla="*/ 36 h 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7" h="36">
                  <a:moveTo>
                    <a:pt x="17" y="36"/>
                  </a:moveTo>
                  <a:lnTo>
                    <a:pt x="22" y="36"/>
                  </a:lnTo>
                  <a:lnTo>
                    <a:pt x="24" y="36"/>
                  </a:lnTo>
                  <a:lnTo>
                    <a:pt x="27" y="34"/>
                  </a:lnTo>
                  <a:lnTo>
                    <a:pt x="29" y="34"/>
                  </a:lnTo>
                  <a:lnTo>
                    <a:pt x="32" y="32"/>
                  </a:lnTo>
                  <a:lnTo>
                    <a:pt x="34" y="29"/>
                  </a:lnTo>
                  <a:lnTo>
                    <a:pt x="34" y="27"/>
                  </a:lnTo>
                  <a:lnTo>
                    <a:pt x="37" y="24"/>
                  </a:lnTo>
                  <a:lnTo>
                    <a:pt x="37" y="22"/>
                  </a:lnTo>
                  <a:lnTo>
                    <a:pt x="37" y="20"/>
                  </a:lnTo>
                  <a:lnTo>
                    <a:pt x="37" y="15"/>
                  </a:lnTo>
                  <a:lnTo>
                    <a:pt x="37" y="12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2" y="5"/>
                  </a:lnTo>
                  <a:lnTo>
                    <a:pt x="29" y="5"/>
                  </a:lnTo>
                  <a:lnTo>
                    <a:pt x="27" y="3"/>
                  </a:lnTo>
                  <a:lnTo>
                    <a:pt x="24" y="3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7" y="5"/>
                  </a:lnTo>
                  <a:lnTo>
                    <a:pt x="5" y="5"/>
                  </a:lnTo>
                  <a:lnTo>
                    <a:pt x="5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7"/>
                  </a:lnTo>
                  <a:lnTo>
                    <a:pt x="5" y="29"/>
                  </a:lnTo>
                  <a:lnTo>
                    <a:pt x="5" y="32"/>
                  </a:lnTo>
                  <a:lnTo>
                    <a:pt x="7" y="34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5" y="36"/>
                  </a:lnTo>
                  <a:lnTo>
                    <a:pt x="20" y="36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3" name="Freeform 445">
              <a:extLst>
                <a:ext uri="{FF2B5EF4-FFF2-40B4-BE49-F238E27FC236}">
                  <a16:creationId xmlns:a16="http://schemas.microsoft.com/office/drawing/2014/main" id="{DD58240B-EAD4-45C1-B3AE-8688065A1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129" y="2980208"/>
              <a:ext cx="70058" cy="63942"/>
            </a:xfrm>
            <a:custGeom>
              <a:avLst/>
              <a:gdLst>
                <a:gd name="T0" fmla="*/ 17 w 37"/>
                <a:gd name="T1" fmla="*/ 34 h 36"/>
                <a:gd name="T2" fmla="*/ 22 w 37"/>
                <a:gd name="T3" fmla="*/ 36 h 36"/>
                <a:gd name="T4" fmla="*/ 25 w 37"/>
                <a:gd name="T5" fmla="*/ 34 h 36"/>
                <a:gd name="T6" fmla="*/ 27 w 37"/>
                <a:gd name="T7" fmla="*/ 34 h 36"/>
                <a:gd name="T8" fmla="*/ 30 w 37"/>
                <a:gd name="T9" fmla="*/ 31 h 36"/>
                <a:gd name="T10" fmla="*/ 32 w 37"/>
                <a:gd name="T11" fmla="*/ 31 h 36"/>
                <a:gd name="T12" fmla="*/ 34 w 37"/>
                <a:gd name="T13" fmla="*/ 29 h 36"/>
                <a:gd name="T14" fmla="*/ 34 w 37"/>
                <a:gd name="T15" fmla="*/ 26 h 36"/>
                <a:gd name="T16" fmla="*/ 37 w 37"/>
                <a:gd name="T17" fmla="*/ 24 h 36"/>
                <a:gd name="T18" fmla="*/ 37 w 37"/>
                <a:gd name="T19" fmla="*/ 22 h 36"/>
                <a:gd name="T20" fmla="*/ 37 w 37"/>
                <a:gd name="T21" fmla="*/ 17 h 36"/>
                <a:gd name="T22" fmla="*/ 37 w 37"/>
                <a:gd name="T23" fmla="*/ 14 h 36"/>
                <a:gd name="T24" fmla="*/ 37 w 37"/>
                <a:gd name="T25" fmla="*/ 12 h 36"/>
                <a:gd name="T26" fmla="*/ 34 w 37"/>
                <a:gd name="T27" fmla="*/ 10 h 36"/>
                <a:gd name="T28" fmla="*/ 34 w 37"/>
                <a:gd name="T29" fmla="*/ 7 h 36"/>
                <a:gd name="T30" fmla="*/ 32 w 37"/>
                <a:gd name="T31" fmla="*/ 5 h 36"/>
                <a:gd name="T32" fmla="*/ 30 w 37"/>
                <a:gd name="T33" fmla="*/ 2 h 36"/>
                <a:gd name="T34" fmla="*/ 27 w 37"/>
                <a:gd name="T35" fmla="*/ 2 h 36"/>
                <a:gd name="T36" fmla="*/ 25 w 37"/>
                <a:gd name="T37" fmla="*/ 0 h 36"/>
                <a:gd name="T38" fmla="*/ 22 w 37"/>
                <a:gd name="T39" fmla="*/ 0 h 36"/>
                <a:gd name="T40" fmla="*/ 20 w 37"/>
                <a:gd name="T41" fmla="*/ 0 h 36"/>
                <a:gd name="T42" fmla="*/ 15 w 37"/>
                <a:gd name="T43" fmla="*/ 0 h 36"/>
                <a:gd name="T44" fmla="*/ 12 w 37"/>
                <a:gd name="T45" fmla="*/ 0 h 36"/>
                <a:gd name="T46" fmla="*/ 10 w 37"/>
                <a:gd name="T47" fmla="*/ 2 h 36"/>
                <a:gd name="T48" fmla="*/ 8 w 37"/>
                <a:gd name="T49" fmla="*/ 2 h 36"/>
                <a:gd name="T50" fmla="*/ 5 w 37"/>
                <a:gd name="T51" fmla="*/ 5 h 36"/>
                <a:gd name="T52" fmla="*/ 5 w 37"/>
                <a:gd name="T53" fmla="*/ 7 h 36"/>
                <a:gd name="T54" fmla="*/ 3 w 37"/>
                <a:gd name="T55" fmla="*/ 10 h 36"/>
                <a:gd name="T56" fmla="*/ 3 w 37"/>
                <a:gd name="T57" fmla="*/ 12 h 36"/>
                <a:gd name="T58" fmla="*/ 0 w 37"/>
                <a:gd name="T59" fmla="*/ 14 h 36"/>
                <a:gd name="T60" fmla="*/ 0 w 37"/>
                <a:gd name="T61" fmla="*/ 17 h 36"/>
                <a:gd name="T62" fmla="*/ 0 w 37"/>
                <a:gd name="T63" fmla="*/ 22 h 36"/>
                <a:gd name="T64" fmla="*/ 3 w 37"/>
                <a:gd name="T65" fmla="*/ 24 h 36"/>
                <a:gd name="T66" fmla="*/ 3 w 37"/>
                <a:gd name="T67" fmla="*/ 26 h 36"/>
                <a:gd name="T68" fmla="*/ 5 w 37"/>
                <a:gd name="T69" fmla="*/ 29 h 36"/>
                <a:gd name="T70" fmla="*/ 5 w 37"/>
                <a:gd name="T71" fmla="*/ 31 h 36"/>
                <a:gd name="T72" fmla="*/ 8 w 37"/>
                <a:gd name="T73" fmla="*/ 31 h 36"/>
                <a:gd name="T74" fmla="*/ 10 w 37"/>
                <a:gd name="T75" fmla="*/ 34 h 36"/>
                <a:gd name="T76" fmla="*/ 12 w 37"/>
                <a:gd name="T77" fmla="*/ 34 h 36"/>
                <a:gd name="T78" fmla="*/ 15 w 37"/>
                <a:gd name="T79" fmla="*/ 36 h 36"/>
                <a:gd name="T80" fmla="*/ 20 w 37"/>
                <a:gd name="T81" fmla="*/ 36 h 36"/>
                <a:gd name="T82" fmla="*/ 20 w 37"/>
                <a:gd name="T83" fmla="*/ 36 h 36"/>
                <a:gd name="T84" fmla="*/ 17 w 37"/>
                <a:gd name="T85" fmla="*/ 34 h 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7"/>
                <a:gd name="T130" fmla="*/ 0 h 36"/>
                <a:gd name="T131" fmla="*/ 37 w 37"/>
                <a:gd name="T132" fmla="*/ 36 h 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7" h="36">
                  <a:moveTo>
                    <a:pt x="17" y="34"/>
                  </a:moveTo>
                  <a:lnTo>
                    <a:pt x="22" y="36"/>
                  </a:lnTo>
                  <a:lnTo>
                    <a:pt x="25" y="34"/>
                  </a:lnTo>
                  <a:lnTo>
                    <a:pt x="27" y="34"/>
                  </a:lnTo>
                  <a:lnTo>
                    <a:pt x="30" y="31"/>
                  </a:lnTo>
                  <a:lnTo>
                    <a:pt x="32" y="31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7" y="24"/>
                  </a:lnTo>
                  <a:lnTo>
                    <a:pt x="37" y="22"/>
                  </a:lnTo>
                  <a:lnTo>
                    <a:pt x="37" y="17"/>
                  </a:lnTo>
                  <a:lnTo>
                    <a:pt x="37" y="14"/>
                  </a:lnTo>
                  <a:lnTo>
                    <a:pt x="37" y="12"/>
                  </a:lnTo>
                  <a:lnTo>
                    <a:pt x="34" y="10"/>
                  </a:lnTo>
                  <a:lnTo>
                    <a:pt x="34" y="7"/>
                  </a:lnTo>
                  <a:lnTo>
                    <a:pt x="32" y="5"/>
                  </a:lnTo>
                  <a:lnTo>
                    <a:pt x="30" y="2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5" y="5"/>
                  </a:lnTo>
                  <a:lnTo>
                    <a:pt x="5" y="7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3" y="24"/>
                  </a:lnTo>
                  <a:lnTo>
                    <a:pt x="3" y="26"/>
                  </a:lnTo>
                  <a:lnTo>
                    <a:pt x="5" y="29"/>
                  </a:lnTo>
                  <a:lnTo>
                    <a:pt x="5" y="31"/>
                  </a:lnTo>
                  <a:lnTo>
                    <a:pt x="8" y="31"/>
                  </a:lnTo>
                  <a:lnTo>
                    <a:pt x="10" y="34"/>
                  </a:lnTo>
                  <a:lnTo>
                    <a:pt x="12" y="34"/>
                  </a:lnTo>
                  <a:lnTo>
                    <a:pt x="15" y="36"/>
                  </a:lnTo>
                  <a:lnTo>
                    <a:pt x="20" y="36"/>
                  </a:lnTo>
                  <a:lnTo>
                    <a:pt x="17" y="34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" name="Line 446">
              <a:extLst>
                <a:ext uri="{FF2B5EF4-FFF2-40B4-BE49-F238E27FC236}">
                  <a16:creationId xmlns:a16="http://schemas.microsoft.com/office/drawing/2014/main" id="{E85BE0F6-E5C8-47C6-84AE-B9F43043D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2003" y="5076084"/>
              <a:ext cx="217748" cy="177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5" name="Line 447">
              <a:extLst>
                <a:ext uri="{FF2B5EF4-FFF2-40B4-BE49-F238E27FC236}">
                  <a16:creationId xmlns:a16="http://schemas.microsoft.com/office/drawing/2014/main" id="{DE8EACD2-BC5A-4B49-89D8-15156B2E75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2003" y="5235939"/>
              <a:ext cx="217748" cy="35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6" name="Freeform 448">
              <a:extLst>
                <a:ext uri="{FF2B5EF4-FFF2-40B4-BE49-F238E27FC236}">
                  <a16:creationId xmlns:a16="http://schemas.microsoft.com/office/drawing/2014/main" id="{2DCFA54D-6646-4EA9-BCF0-C07FE81BB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446" y="3708436"/>
              <a:ext cx="607802" cy="245111"/>
            </a:xfrm>
            <a:custGeom>
              <a:avLst/>
              <a:gdLst>
                <a:gd name="T0" fmla="*/ 0 w 321"/>
                <a:gd name="T1" fmla="*/ 0 h 138"/>
                <a:gd name="T2" fmla="*/ 0 w 321"/>
                <a:gd name="T3" fmla="*/ 138 h 138"/>
                <a:gd name="T4" fmla="*/ 277 w 321"/>
                <a:gd name="T5" fmla="*/ 138 h 138"/>
                <a:gd name="T6" fmla="*/ 277 w 321"/>
                <a:gd name="T7" fmla="*/ 46 h 138"/>
                <a:gd name="T8" fmla="*/ 321 w 321"/>
                <a:gd name="T9" fmla="*/ 46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1"/>
                <a:gd name="T16" fmla="*/ 0 h 138"/>
                <a:gd name="T17" fmla="*/ 321 w 321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1" h="138">
                  <a:moveTo>
                    <a:pt x="0" y="0"/>
                  </a:moveTo>
                  <a:lnTo>
                    <a:pt x="0" y="138"/>
                  </a:lnTo>
                  <a:lnTo>
                    <a:pt x="277" y="138"/>
                  </a:lnTo>
                  <a:lnTo>
                    <a:pt x="277" y="46"/>
                  </a:lnTo>
                  <a:lnTo>
                    <a:pt x="321" y="4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7" name="Freeform 449">
              <a:extLst>
                <a:ext uri="{FF2B5EF4-FFF2-40B4-BE49-F238E27FC236}">
                  <a16:creationId xmlns:a16="http://schemas.microsoft.com/office/drawing/2014/main" id="{2EE4E5F2-F235-448B-A8CC-14A2FB342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789" y="2983761"/>
              <a:ext cx="607802" cy="245111"/>
            </a:xfrm>
            <a:custGeom>
              <a:avLst/>
              <a:gdLst>
                <a:gd name="T0" fmla="*/ 0 w 321"/>
                <a:gd name="T1" fmla="*/ 0 h 138"/>
                <a:gd name="T2" fmla="*/ 0 w 321"/>
                <a:gd name="T3" fmla="*/ 138 h 138"/>
                <a:gd name="T4" fmla="*/ 276 w 321"/>
                <a:gd name="T5" fmla="*/ 138 h 138"/>
                <a:gd name="T6" fmla="*/ 276 w 321"/>
                <a:gd name="T7" fmla="*/ 46 h 138"/>
                <a:gd name="T8" fmla="*/ 321 w 321"/>
                <a:gd name="T9" fmla="*/ 46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1"/>
                <a:gd name="T16" fmla="*/ 0 h 138"/>
                <a:gd name="T17" fmla="*/ 321 w 321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1" h="138">
                  <a:moveTo>
                    <a:pt x="0" y="0"/>
                  </a:moveTo>
                  <a:lnTo>
                    <a:pt x="0" y="138"/>
                  </a:lnTo>
                  <a:lnTo>
                    <a:pt x="276" y="138"/>
                  </a:lnTo>
                  <a:lnTo>
                    <a:pt x="276" y="46"/>
                  </a:lnTo>
                  <a:lnTo>
                    <a:pt x="321" y="4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8" name="Freeform 450">
              <a:extLst>
                <a:ext uri="{FF2B5EF4-FFF2-40B4-BE49-F238E27FC236}">
                  <a16:creationId xmlns:a16="http://schemas.microsoft.com/office/drawing/2014/main" id="{6CB1BB9E-D5A7-4082-8636-C4FF27EB9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041" y="3386950"/>
              <a:ext cx="134436" cy="642972"/>
            </a:xfrm>
            <a:custGeom>
              <a:avLst/>
              <a:gdLst>
                <a:gd name="T0" fmla="*/ 69 w 71"/>
                <a:gd name="T1" fmla="*/ 362 h 362"/>
                <a:gd name="T2" fmla="*/ 71 w 71"/>
                <a:gd name="T3" fmla="*/ 0 h 362"/>
                <a:gd name="T4" fmla="*/ 0 w 71"/>
                <a:gd name="T5" fmla="*/ 0 h 362"/>
                <a:gd name="T6" fmla="*/ 0 w 71"/>
                <a:gd name="T7" fmla="*/ 362 h 362"/>
                <a:gd name="T8" fmla="*/ 71 w 71"/>
                <a:gd name="T9" fmla="*/ 362 h 362"/>
                <a:gd name="T10" fmla="*/ 71 w 71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362"/>
                <a:gd name="T20" fmla="*/ 71 w 71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362">
                  <a:moveTo>
                    <a:pt x="69" y="3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71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9" name="Freeform 451">
              <a:extLst>
                <a:ext uri="{FF2B5EF4-FFF2-40B4-BE49-F238E27FC236}">
                  <a16:creationId xmlns:a16="http://schemas.microsoft.com/office/drawing/2014/main" id="{1AF3ED54-974D-4863-9E2C-4A6D26A83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911" y="2667603"/>
              <a:ext cx="134436" cy="642972"/>
            </a:xfrm>
            <a:custGeom>
              <a:avLst/>
              <a:gdLst>
                <a:gd name="T0" fmla="*/ 69 w 71"/>
                <a:gd name="T1" fmla="*/ 359 h 362"/>
                <a:gd name="T2" fmla="*/ 71 w 71"/>
                <a:gd name="T3" fmla="*/ 0 h 362"/>
                <a:gd name="T4" fmla="*/ 0 w 71"/>
                <a:gd name="T5" fmla="*/ 0 h 362"/>
                <a:gd name="T6" fmla="*/ 0 w 71"/>
                <a:gd name="T7" fmla="*/ 362 h 362"/>
                <a:gd name="T8" fmla="*/ 71 w 71"/>
                <a:gd name="T9" fmla="*/ 362 h 362"/>
                <a:gd name="T10" fmla="*/ 71 w 71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362"/>
                <a:gd name="T20" fmla="*/ 71 w 71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362">
                  <a:moveTo>
                    <a:pt x="69" y="359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71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0" name="Freeform 452">
              <a:extLst>
                <a:ext uri="{FF2B5EF4-FFF2-40B4-BE49-F238E27FC236}">
                  <a16:creationId xmlns:a16="http://schemas.microsoft.com/office/drawing/2014/main" id="{605B7F8D-3783-47EF-9324-DBF6C7027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911" y="3386950"/>
              <a:ext cx="134436" cy="642972"/>
            </a:xfrm>
            <a:custGeom>
              <a:avLst/>
              <a:gdLst>
                <a:gd name="T0" fmla="*/ 69 w 71"/>
                <a:gd name="T1" fmla="*/ 362 h 362"/>
                <a:gd name="T2" fmla="*/ 71 w 71"/>
                <a:gd name="T3" fmla="*/ 0 h 362"/>
                <a:gd name="T4" fmla="*/ 0 w 71"/>
                <a:gd name="T5" fmla="*/ 0 h 362"/>
                <a:gd name="T6" fmla="*/ 0 w 71"/>
                <a:gd name="T7" fmla="*/ 362 h 362"/>
                <a:gd name="T8" fmla="*/ 71 w 71"/>
                <a:gd name="T9" fmla="*/ 362 h 362"/>
                <a:gd name="T10" fmla="*/ 71 w 71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362"/>
                <a:gd name="T20" fmla="*/ 71 w 71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362">
                  <a:moveTo>
                    <a:pt x="69" y="3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71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1" name="Freeform 453">
              <a:extLst>
                <a:ext uri="{FF2B5EF4-FFF2-40B4-BE49-F238E27FC236}">
                  <a16:creationId xmlns:a16="http://schemas.microsoft.com/office/drawing/2014/main" id="{73C8C3A5-A163-4243-9F7E-186034E0B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439" y="3550358"/>
              <a:ext cx="346504" cy="321486"/>
            </a:xfrm>
            <a:custGeom>
              <a:avLst/>
              <a:gdLst>
                <a:gd name="T0" fmla="*/ 183 w 183"/>
                <a:gd name="T1" fmla="*/ 181 h 181"/>
                <a:gd name="T2" fmla="*/ 183 w 183"/>
                <a:gd name="T3" fmla="*/ 0 h 181"/>
                <a:gd name="T4" fmla="*/ 0 w 183"/>
                <a:gd name="T5" fmla="*/ 0 h 181"/>
                <a:gd name="T6" fmla="*/ 0 w 183"/>
                <a:gd name="T7" fmla="*/ 181 h 181"/>
                <a:gd name="T8" fmla="*/ 183 w 183"/>
                <a:gd name="T9" fmla="*/ 181 h 181"/>
                <a:gd name="T10" fmla="*/ 183 w 183"/>
                <a:gd name="T11" fmla="*/ 181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3"/>
                <a:gd name="T19" fmla="*/ 0 h 181"/>
                <a:gd name="T20" fmla="*/ 183 w 183"/>
                <a:gd name="T21" fmla="*/ 181 h 1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3" h="181">
                  <a:moveTo>
                    <a:pt x="183" y="181"/>
                  </a:moveTo>
                  <a:lnTo>
                    <a:pt x="183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183" y="181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2" name="Rectangle 454">
              <a:extLst>
                <a:ext uri="{FF2B5EF4-FFF2-40B4-BE49-F238E27FC236}">
                  <a16:creationId xmlns:a16="http://schemas.microsoft.com/office/drawing/2014/main" id="{D7FF50F8-5693-4C75-BB88-321505841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349" y="3614300"/>
              <a:ext cx="9297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D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13" name="Rectangle 455">
              <a:extLst>
                <a:ext uri="{FF2B5EF4-FFF2-40B4-BE49-F238E27FC236}">
                  <a16:creationId xmlns:a16="http://schemas.microsoft.com/office/drawing/2014/main" id="{4BB65CA4-3D11-42B8-898C-B45CC0BEA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064" y="3614300"/>
              <a:ext cx="10740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rgbClr val="000000"/>
                  </a:solidFill>
                </a:rPr>
                <a:t>M</a:t>
              </a:r>
              <a:endParaRPr lang="en-US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14" name="Freeform 456">
              <a:extLst>
                <a:ext uri="{FF2B5EF4-FFF2-40B4-BE49-F238E27FC236}">
                  <a16:creationId xmlns:a16="http://schemas.microsoft.com/office/drawing/2014/main" id="{5210288B-8D68-4D27-9929-FA927B971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308" y="4111626"/>
              <a:ext cx="263191" cy="639420"/>
            </a:xfrm>
            <a:custGeom>
              <a:avLst/>
              <a:gdLst>
                <a:gd name="T0" fmla="*/ 0 w 139"/>
                <a:gd name="T1" fmla="*/ 0 h 360"/>
                <a:gd name="T2" fmla="*/ 2 w 139"/>
                <a:gd name="T3" fmla="*/ 147 h 360"/>
                <a:gd name="T4" fmla="*/ 46 w 139"/>
                <a:gd name="T5" fmla="*/ 181 h 360"/>
                <a:gd name="T6" fmla="*/ 2 w 139"/>
                <a:gd name="T7" fmla="*/ 215 h 360"/>
                <a:gd name="T8" fmla="*/ 2 w 139"/>
                <a:gd name="T9" fmla="*/ 360 h 360"/>
                <a:gd name="T10" fmla="*/ 139 w 139"/>
                <a:gd name="T11" fmla="*/ 251 h 360"/>
                <a:gd name="T12" fmla="*/ 139 w 139"/>
                <a:gd name="T13" fmla="*/ 111 h 360"/>
                <a:gd name="T14" fmla="*/ 2 w 139"/>
                <a:gd name="T15" fmla="*/ 3 h 360"/>
                <a:gd name="T16" fmla="*/ 2 w 139"/>
                <a:gd name="T17" fmla="*/ 3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9"/>
                <a:gd name="T28" fmla="*/ 0 h 360"/>
                <a:gd name="T29" fmla="*/ 139 w 139"/>
                <a:gd name="T30" fmla="*/ 360 h 3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9" h="360">
                  <a:moveTo>
                    <a:pt x="0" y="0"/>
                  </a:moveTo>
                  <a:lnTo>
                    <a:pt x="2" y="147"/>
                  </a:lnTo>
                  <a:lnTo>
                    <a:pt x="46" y="181"/>
                  </a:lnTo>
                  <a:lnTo>
                    <a:pt x="2" y="215"/>
                  </a:lnTo>
                  <a:lnTo>
                    <a:pt x="2" y="360"/>
                  </a:lnTo>
                  <a:lnTo>
                    <a:pt x="139" y="251"/>
                  </a:lnTo>
                  <a:lnTo>
                    <a:pt x="139" y="111"/>
                  </a:lnTo>
                  <a:lnTo>
                    <a:pt x="2" y="3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5" name="Freeform 457">
              <a:extLst>
                <a:ext uri="{FF2B5EF4-FFF2-40B4-BE49-F238E27FC236}">
                  <a16:creationId xmlns:a16="http://schemas.microsoft.com/office/drawing/2014/main" id="{687546D6-34AB-4C0A-97B3-29B4C3BD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248" y="4111626"/>
              <a:ext cx="134436" cy="642972"/>
            </a:xfrm>
            <a:custGeom>
              <a:avLst/>
              <a:gdLst>
                <a:gd name="T0" fmla="*/ 68 w 71"/>
                <a:gd name="T1" fmla="*/ 362 h 362"/>
                <a:gd name="T2" fmla="*/ 71 w 71"/>
                <a:gd name="T3" fmla="*/ 0 h 362"/>
                <a:gd name="T4" fmla="*/ 0 w 71"/>
                <a:gd name="T5" fmla="*/ 0 h 362"/>
                <a:gd name="T6" fmla="*/ 0 w 71"/>
                <a:gd name="T7" fmla="*/ 362 h 362"/>
                <a:gd name="T8" fmla="*/ 71 w 71"/>
                <a:gd name="T9" fmla="*/ 362 h 362"/>
                <a:gd name="T10" fmla="*/ 71 w 71"/>
                <a:gd name="T11" fmla="*/ 362 h 3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362"/>
                <a:gd name="T20" fmla="*/ 71 w 71"/>
                <a:gd name="T21" fmla="*/ 362 h 3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362">
                  <a:moveTo>
                    <a:pt x="68" y="3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71" y="36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6" name="Freeform 458">
              <a:extLst>
                <a:ext uri="{FF2B5EF4-FFF2-40B4-BE49-F238E27FC236}">
                  <a16:creationId xmlns:a16="http://schemas.microsoft.com/office/drawing/2014/main" id="{FEDDE3E0-2CA3-48A9-B220-0B7C07FEF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752" y="4836302"/>
              <a:ext cx="265085" cy="639420"/>
            </a:xfrm>
            <a:custGeom>
              <a:avLst/>
              <a:gdLst>
                <a:gd name="T0" fmla="*/ 0 w 140"/>
                <a:gd name="T1" fmla="*/ 0 h 360"/>
                <a:gd name="T2" fmla="*/ 0 w 140"/>
                <a:gd name="T3" fmla="*/ 147 h 360"/>
                <a:gd name="T4" fmla="*/ 44 w 140"/>
                <a:gd name="T5" fmla="*/ 181 h 360"/>
                <a:gd name="T6" fmla="*/ 0 w 140"/>
                <a:gd name="T7" fmla="*/ 215 h 360"/>
                <a:gd name="T8" fmla="*/ 0 w 140"/>
                <a:gd name="T9" fmla="*/ 360 h 360"/>
                <a:gd name="T10" fmla="*/ 140 w 140"/>
                <a:gd name="T11" fmla="*/ 251 h 360"/>
                <a:gd name="T12" fmla="*/ 140 w 140"/>
                <a:gd name="T13" fmla="*/ 111 h 360"/>
                <a:gd name="T14" fmla="*/ 0 w 140"/>
                <a:gd name="T15" fmla="*/ 0 h 360"/>
                <a:gd name="T16" fmla="*/ 0 w 140"/>
                <a:gd name="T17" fmla="*/ 0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360"/>
                <a:gd name="T29" fmla="*/ 140 w 140"/>
                <a:gd name="T30" fmla="*/ 360 h 3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360">
                  <a:moveTo>
                    <a:pt x="0" y="0"/>
                  </a:moveTo>
                  <a:lnTo>
                    <a:pt x="0" y="147"/>
                  </a:lnTo>
                  <a:lnTo>
                    <a:pt x="44" y="181"/>
                  </a:lnTo>
                  <a:lnTo>
                    <a:pt x="0" y="215"/>
                  </a:lnTo>
                  <a:lnTo>
                    <a:pt x="0" y="360"/>
                  </a:lnTo>
                  <a:lnTo>
                    <a:pt x="140" y="251"/>
                  </a:lnTo>
                  <a:lnTo>
                    <a:pt x="140" y="111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17" name="Group 464">
              <a:extLst>
                <a:ext uri="{FF2B5EF4-FFF2-40B4-BE49-F238E27FC236}">
                  <a16:creationId xmlns:a16="http://schemas.microsoft.com/office/drawing/2014/main" id="{24AC929A-060E-4BDD-8212-20660F428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8862" y="2989263"/>
              <a:ext cx="1662113" cy="1362075"/>
              <a:chOff x="2324" y="1979"/>
              <a:chExt cx="1047" cy="858"/>
            </a:xfrm>
          </p:grpSpPr>
          <p:sp>
            <p:nvSpPr>
              <p:cNvPr id="418" name="Line 459">
                <a:extLst>
                  <a:ext uri="{FF2B5EF4-FFF2-40B4-BE49-F238E27FC236}">
                    <a16:creationId xmlns:a16="http://schemas.microsoft.com/office/drawing/2014/main" id="{2B77E79B-34DD-44CF-9EC3-D578EEF70F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24" y="1979"/>
                <a:ext cx="1047" cy="40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Line 460">
                <a:extLst>
                  <a:ext uri="{FF2B5EF4-FFF2-40B4-BE49-F238E27FC236}">
                    <a16:creationId xmlns:a16="http://schemas.microsoft.com/office/drawing/2014/main" id="{8EE79485-83C0-4DCB-91B1-3F8F371A58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14" y="1995"/>
                <a:ext cx="557" cy="84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20" name="Group 467">
            <a:extLst>
              <a:ext uri="{FF2B5EF4-FFF2-40B4-BE49-F238E27FC236}">
                <a16:creationId xmlns:a16="http://schemas.microsoft.com/office/drawing/2014/main" id="{0C3639E7-2F06-47EB-8C44-5CBAFF9AA531}"/>
              </a:ext>
            </a:extLst>
          </p:cNvPr>
          <p:cNvGrpSpPr/>
          <p:nvPr/>
        </p:nvGrpSpPr>
        <p:grpSpPr>
          <a:xfrm>
            <a:off x="8367855" y="2980544"/>
            <a:ext cx="2107909" cy="1143000"/>
            <a:chOff x="6807491" y="2590800"/>
            <a:chExt cx="2107909" cy="1143000"/>
          </a:xfrm>
        </p:grpSpPr>
        <p:sp>
          <p:nvSpPr>
            <p:cNvPr id="421" name="Rounded Rectangle 466">
              <a:extLst>
                <a:ext uri="{FF2B5EF4-FFF2-40B4-BE49-F238E27FC236}">
                  <a16:creationId xmlns:a16="http://schemas.microsoft.com/office/drawing/2014/main" id="{192529E9-C2EF-42BB-AC09-17A81CDE9597}"/>
                </a:ext>
              </a:extLst>
            </p:cNvPr>
            <p:cNvSpPr/>
            <p:nvPr/>
          </p:nvSpPr>
          <p:spPr>
            <a:xfrm>
              <a:off x="6807491" y="2590800"/>
              <a:ext cx="2107909" cy="1143000"/>
            </a:xfrm>
            <a:prstGeom prst="roundRect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prstClr val="black"/>
                  </a:solidFill>
                </a:rPr>
                <a:t>        Data </a:t>
              </a:r>
            </a:p>
            <a:p>
              <a:r>
                <a:rPr lang="en-US" sz="1600" b="1" dirty="0">
                  <a:solidFill>
                    <a:prstClr val="black"/>
                  </a:solidFill>
                </a:rPr>
                <a:t>         dependency</a:t>
              </a:r>
              <a:br>
                <a:rPr lang="en-US" sz="1600" b="1" dirty="0">
                  <a:solidFill>
                    <a:prstClr val="black"/>
                  </a:solidFill>
                </a:rPr>
              </a:br>
              <a:endParaRPr lang="en-US" sz="1600" b="1" dirty="0">
                <a:solidFill>
                  <a:prstClr val="black"/>
                </a:solidFill>
              </a:endParaRPr>
            </a:p>
            <a:p>
              <a:r>
                <a:rPr lang="en-US" sz="1600" b="1" dirty="0">
                  <a:solidFill>
                    <a:prstClr val="black"/>
                  </a:solidFill>
                </a:rPr>
                <a:t>        No problem</a:t>
              </a:r>
              <a:endParaRPr lang="en-SG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B34FF1C4-59C5-4078-8A04-7E449CD0BD68}"/>
                </a:ext>
              </a:extLst>
            </p:cNvPr>
            <p:cNvCxnSpPr/>
            <p:nvPr/>
          </p:nvCxnSpPr>
          <p:spPr>
            <a:xfrm>
              <a:off x="6960861" y="2805114"/>
              <a:ext cx="381000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E4197C0D-263A-4E6E-AD3C-55E305F336D5}"/>
                </a:ext>
              </a:extLst>
            </p:cNvPr>
            <p:cNvCxnSpPr/>
            <p:nvPr/>
          </p:nvCxnSpPr>
          <p:spPr>
            <a:xfrm>
              <a:off x="6935274" y="3554656"/>
              <a:ext cx="381000" cy="0"/>
            </a:xfrm>
            <a:prstGeom prst="straightConnector1">
              <a:avLst/>
            </a:prstGeom>
            <a:ln w="22225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425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426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812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9FB6-A236-4BD7-B4CD-AEC0C945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Data Hazards: Forwarding technique (1/2)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12A80-9A33-4CEF-A9AA-394E5BBC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1" y="1914232"/>
            <a:ext cx="7495734" cy="425086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763513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9EB0DD-E547-48CC-95AF-0DCA0921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8" y="1635369"/>
            <a:ext cx="7033254" cy="4030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309FB6-A236-4BD7-B4CD-AEC0C945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Data Hazards: Forwarding technique (2/2)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8033CB-FD49-4781-91B9-721A37FFB06F}"/>
              </a:ext>
            </a:extLst>
          </p:cNvPr>
          <p:cNvSpPr txBox="1">
            <a:spLocks/>
          </p:cNvSpPr>
          <p:nvPr/>
        </p:nvSpPr>
        <p:spPr>
          <a:xfrm>
            <a:off x="7450016" y="1931670"/>
            <a:ext cx="4402016" cy="2173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 fontAlgn="auto">
              <a:spcAft>
                <a:spcPts val="0"/>
              </a:spcAft>
            </a:pPr>
            <a:r>
              <a:rPr lang="en-US" dirty="0"/>
              <a:t>Forwarding removes all delay, except for </a:t>
            </a:r>
            <a:r>
              <a:rPr lang="en-US" dirty="0" err="1">
                <a:solidFill>
                  <a:srgbClr val="0000FF"/>
                </a:solidFill>
              </a:rPr>
              <a:t>lw</a:t>
            </a:r>
            <a:r>
              <a:rPr lang="en-US" dirty="0"/>
              <a:t> (why?)</a:t>
            </a:r>
          </a:p>
          <a:p>
            <a:pPr marL="446088" indent="-446088" fontAlgn="auto">
              <a:spcAft>
                <a:spcPts val="0"/>
              </a:spcAft>
            </a:pPr>
            <a:r>
              <a:rPr lang="en-US" dirty="0"/>
              <a:t>With forwarding, there is still 1 cycle of delay for the instruction after </a:t>
            </a:r>
            <a:r>
              <a:rPr lang="en-US" dirty="0" err="1">
                <a:solidFill>
                  <a:srgbClr val="0000FF"/>
                </a:solidFill>
              </a:rPr>
              <a:t>lw</a:t>
            </a:r>
            <a:r>
              <a:rPr lang="en-US" dirty="0"/>
              <a:t>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86750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SG" sz="3600" dirty="0">
                <a:solidFill>
                  <a:srgbClr val="0000FF"/>
                </a:solidFill>
              </a:rPr>
              <a:t>5. Control Dependency: </a:t>
            </a:r>
            <a:r>
              <a:rPr lang="en-SG" sz="3600" b="1" dirty="0">
                <a:solidFill>
                  <a:srgbClr val="0000FF"/>
                </a:solidFill>
              </a:rPr>
              <a:t>Why?</a:t>
            </a:r>
            <a:endParaRPr lang="en-GB" sz="3600" b="1" dirty="0">
              <a:solidFill>
                <a:srgbClr val="0000FF"/>
              </a:solidFill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5F6FA7C0-6296-4C60-9B60-DDB183657B96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4396" y="1169233"/>
            <a:ext cx="7954963" cy="52085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</p:pic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EE8FF170-B303-41F9-915C-797A1C54ED13}"/>
              </a:ext>
            </a:extLst>
          </p:cNvPr>
          <p:cNvSpPr/>
          <p:nvPr/>
        </p:nvSpPr>
        <p:spPr>
          <a:xfrm>
            <a:off x="1728911" y="4903033"/>
            <a:ext cx="2241884" cy="1143000"/>
          </a:xfrm>
          <a:prstGeom prst="roundRect">
            <a:avLst/>
          </a:prstGeom>
          <a:solidFill>
            <a:srgbClr val="FFFFCC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342900" indent="-342900">
              <a:spcBef>
                <a:spcPct val="20000"/>
              </a:spcBef>
              <a:buClr>
                <a:srgbClr val="D16349"/>
              </a:buClr>
              <a:buSzPct val="65000"/>
            </a:pPr>
            <a:r>
              <a:rPr lang="en-US" sz="2000" kern="0" dirty="0">
                <a:solidFill>
                  <a:prstClr val="black"/>
                </a:solidFill>
              </a:rPr>
              <a:t>Decision is made in </a:t>
            </a:r>
            <a:r>
              <a:rPr lang="en-US" sz="2000" b="1" kern="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MEM </a:t>
            </a:r>
            <a:r>
              <a:rPr lang="en-US" sz="2000" kern="0" dirty="0">
                <a:solidFill>
                  <a:prstClr val="black"/>
                </a:solidFill>
              </a:rPr>
              <a:t>stage: </a:t>
            </a:r>
          </a:p>
          <a:p>
            <a:pPr marL="342900" indent="-342900" algn="ctr">
              <a:spcBef>
                <a:spcPct val="20000"/>
              </a:spcBef>
              <a:buClr>
                <a:srgbClr val="D16349"/>
              </a:buClr>
              <a:buSzPct val="65000"/>
            </a:pPr>
            <a:r>
              <a:rPr lang="en-US" sz="2400" b="1" kern="0" dirty="0">
                <a:solidFill>
                  <a:srgbClr val="C00000"/>
                </a:solidFill>
              </a:rPr>
              <a:t>Too late!</a:t>
            </a:r>
            <a:endParaRPr lang="en-US" sz="2400" kern="0" dirty="0">
              <a:solidFill>
                <a:prstClr val="black"/>
              </a:solidFill>
            </a:endParaRP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DE7CBFA8-BBB8-4DA0-9F29-C33992CA8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894" y="3189257"/>
            <a:ext cx="762000" cy="519351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4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596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SG" sz="3600" dirty="0">
                <a:solidFill>
                  <a:srgbClr val="0000FF"/>
                </a:solidFill>
              </a:rPr>
              <a:t>5. Control Dependency: </a:t>
            </a:r>
            <a:r>
              <a:rPr lang="en-SG" sz="3600" b="1" dirty="0">
                <a:solidFill>
                  <a:srgbClr val="0000FF"/>
                </a:solidFill>
              </a:rPr>
              <a:t>Example</a:t>
            </a:r>
            <a:endParaRPr lang="en-GB" sz="3600" b="1" dirty="0">
              <a:solidFill>
                <a:srgbClr val="C00000"/>
              </a:solidFill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21D2173-9C9B-4B94-A87E-946F4BE4A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7025" y="4176414"/>
            <a:ext cx="184731" cy="369332"/>
          </a:xfrm>
          <a:prstGeom prst="rect">
            <a:avLst/>
          </a:prstGeom>
          <a:solidFill>
            <a:srgbClr val="FFFFCC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438097BC-095F-433E-8369-508DCD0AC311}"/>
              </a:ext>
            </a:extLst>
          </p:cNvPr>
          <p:cNvGrpSpPr>
            <a:grpSpLocks/>
          </p:cNvGrpSpPr>
          <p:nvPr/>
        </p:nvGrpSpPr>
        <p:grpSpPr bwMode="auto">
          <a:xfrm>
            <a:off x="1976438" y="1346418"/>
            <a:ext cx="8239125" cy="4956175"/>
            <a:chOff x="1018" y="1093"/>
            <a:chExt cx="4278" cy="2573"/>
          </a:xfrm>
        </p:grpSpPr>
        <p:grpSp>
          <p:nvGrpSpPr>
            <p:cNvPr id="10" name="Group 7">
              <a:extLst>
                <a:ext uri="{FF2B5EF4-FFF2-40B4-BE49-F238E27FC236}">
                  <a16:creationId xmlns:a16="http://schemas.microsoft.com/office/drawing/2014/main" id="{6A09E8C6-B092-48EB-9354-F06AA6A22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" y="1093"/>
              <a:ext cx="4278" cy="2480"/>
              <a:chOff x="1018" y="1093"/>
              <a:chExt cx="4278" cy="2480"/>
            </a:xfrm>
          </p:grpSpPr>
          <p:sp>
            <p:nvSpPr>
              <p:cNvPr id="225" name="Line 8">
                <a:extLst>
                  <a:ext uri="{FF2B5EF4-FFF2-40B4-BE49-F238E27FC236}">
                    <a16:creationId xmlns:a16="http://schemas.microsoft.com/office/drawing/2014/main" id="{0E4B1E6A-124E-4101-A66B-5D158D212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1" y="3476"/>
                <a:ext cx="83" cy="2"/>
              </a:xfrm>
              <a:prstGeom prst="line">
                <a:avLst/>
              </a:prstGeom>
              <a:noFill/>
              <a:ln w="19050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Line 9">
                <a:extLst>
                  <a:ext uri="{FF2B5EF4-FFF2-40B4-BE49-F238E27FC236}">
                    <a16:creationId xmlns:a16="http://schemas.microsoft.com/office/drawing/2014/main" id="{6B7DB3A6-B868-400B-811D-8D27C6947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4" y="3476"/>
                <a:ext cx="83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10">
                <a:extLst>
                  <a:ext uri="{FF2B5EF4-FFF2-40B4-BE49-F238E27FC236}">
                    <a16:creationId xmlns:a16="http://schemas.microsoft.com/office/drawing/2014/main" id="{9A5243F5-7AA5-43C9-BB68-B3DF6A4FB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8" y="3383"/>
                <a:ext cx="83" cy="188"/>
              </a:xfrm>
              <a:custGeom>
                <a:avLst/>
                <a:gdLst>
                  <a:gd name="T0" fmla="*/ 0 w 83"/>
                  <a:gd name="T1" fmla="*/ 188 h 188"/>
                  <a:gd name="T2" fmla="*/ 83 w 83"/>
                  <a:gd name="T3" fmla="*/ 188 h 188"/>
                  <a:gd name="T4" fmla="*/ 83 w 83"/>
                  <a:gd name="T5" fmla="*/ 0 h 188"/>
                  <a:gd name="T6" fmla="*/ 2 w 83"/>
                  <a:gd name="T7" fmla="*/ 0 h 188"/>
                  <a:gd name="T8" fmla="*/ 0 w 83"/>
                  <a:gd name="T9" fmla="*/ 188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188"/>
                  <a:gd name="T17" fmla="*/ 83 w 83"/>
                  <a:gd name="T18" fmla="*/ 188 h 1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188">
                    <a:moveTo>
                      <a:pt x="0" y="188"/>
                    </a:moveTo>
                    <a:lnTo>
                      <a:pt x="83" y="188"/>
                    </a:lnTo>
                    <a:lnTo>
                      <a:pt x="83" y="0"/>
                    </a:lnTo>
                    <a:lnTo>
                      <a:pt x="2" y="0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11">
                <a:extLst>
                  <a:ext uri="{FF2B5EF4-FFF2-40B4-BE49-F238E27FC236}">
                    <a16:creationId xmlns:a16="http://schemas.microsoft.com/office/drawing/2014/main" id="{BEC223C2-0BE1-4A10-B623-B3775E736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8" y="3383"/>
                <a:ext cx="83" cy="188"/>
              </a:xfrm>
              <a:custGeom>
                <a:avLst/>
                <a:gdLst>
                  <a:gd name="T0" fmla="*/ 0 w 83"/>
                  <a:gd name="T1" fmla="*/ 188 h 188"/>
                  <a:gd name="T2" fmla="*/ 83 w 83"/>
                  <a:gd name="T3" fmla="*/ 188 h 188"/>
                  <a:gd name="T4" fmla="*/ 83 w 83"/>
                  <a:gd name="T5" fmla="*/ 0 h 188"/>
                  <a:gd name="T6" fmla="*/ 2 w 83"/>
                  <a:gd name="T7" fmla="*/ 0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3"/>
                  <a:gd name="T13" fmla="*/ 0 h 188"/>
                  <a:gd name="T14" fmla="*/ 83 w 83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3" h="188">
                    <a:moveTo>
                      <a:pt x="0" y="188"/>
                    </a:moveTo>
                    <a:lnTo>
                      <a:pt x="83" y="188"/>
                    </a:lnTo>
                    <a:lnTo>
                      <a:pt x="83" y="0"/>
                    </a:lnTo>
                    <a:lnTo>
                      <a:pt x="2" y="0"/>
                    </a:lnTo>
                  </a:path>
                </a:pathLst>
              </a:custGeom>
              <a:noFill/>
              <a:ln w="11113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6F0722A0-9DD8-45BA-B7E9-8A4C61D45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" y="3383"/>
                <a:ext cx="83" cy="188"/>
              </a:xfrm>
              <a:custGeom>
                <a:avLst/>
                <a:gdLst>
                  <a:gd name="T0" fmla="*/ 81 w 83"/>
                  <a:gd name="T1" fmla="*/ 0 h 188"/>
                  <a:gd name="T2" fmla="*/ 0 w 83"/>
                  <a:gd name="T3" fmla="*/ 0 h 188"/>
                  <a:gd name="T4" fmla="*/ 0 w 83"/>
                  <a:gd name="T5" fmla="*/ 188 h 188"/>
                  <a:gd name="T6" fmla="*/ 83 w 83"/>
                  <a:gd name="T7" fmla="*/ 188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3"/>
                  <a:gd name="T13" fmla="*/ 0 h 188"/>
                  <a:gd name="T14" fmla="*/ 83 w 83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3" h="188">
                    <a:moveTo>
                      <a:pt x="81" y="0"/>
                    </a:moveTo>
                    <a:lnTo>
                      <a:pt x="0" y="0"/>
                    </a:lnTo>
                    <a:lnTo>
                      <a:pt x="0" y="188"/>
                    </a:lnTo>
                    <a:lnTo>
                      <a:pt x="83" y="188"/>
                    </a:lnTo>
                  </a:path>
                </a:pathLst>
              </a:custGeom>
              <a:noFill/>
              <a:ln w="11113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6F90DF12-DF2F-4328-9453-0C8E4714B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3383"/>
                <a:ext cx="84" cy="190"/>
              </a:xfrm>
              <a:custGeom>
                <a:avLst/>
                <a:gdLst>
                  <a:gd name="T0" fmla="*/ 0 w 84"/>
                  <a:gd name="T1" fmla="*/ 188 h 190"/>
                  <a:gd name="T2" fmla="*/ 84 w 84"/>
                  <a:gd name="T3" fmla="*/ 190 h 190"/>
                  <a:gd name="T4" fmla="*/ 84 w 84"/>
                  <a:gd name="T5" fmla="*/ 0 h 190"/>
                  <a:gd name="T6" fmla="*/ 3 w 84"/>
                  <a:gd name="T7" fmla="*/ 0 h 190"/>
                  <a:gd name="T8" fmla="*/ 0 w 84"/>
                  <a:gd name="T9" fmla="*/ 188 h 1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190"/>
                  <a:gd name="T17" fmla="*/ 84 w 84"/>
                  <a:gd name="T18" fmla="*/ 190 h 1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190">
                    <a:moveTo>
                      <a:pt x="0" y="188"/>
                    </a:moveTo>
                    <a:lnTo>
                      <a:pt x="84" y="190"/>
                    </a:lnTo>
                    <a:lnTo>
                      <a:pt x="84" y="0"/>
                    </a:lnTo>
                    <a:lnTo>
                      <a:pt x="3" y="0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EE7DBC3D-D100-4D90-8139-572467D37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3383"/>
                <a:ext cx="84" cy="190"/>
              </a:xfrm>
              <a:custGeom>
                <a:avLst/>
                <a:gdLst>
                  <a:gd name="T0" fmla="*/ 0 w 84"/>
                  <a:gd name="T1" fmla="*/ 188 h 190"/>
                  <a:gd name="T2" fmla="*/ 84 w 84"/>
                  <a:gd name="T3" fmla="*/ 190 h 190"/>
                  <a:gd name="T4" fmla="*/ 84 w 84"/>
                  <a:gd name="T5" fmla="*/ 0 h 190"/>
                  <a:gd name="T6" fmla="*/ 3 w 84"/>
                  <a:gd name="T7" fmla="*/ 0 h 19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190"/>
                  <a:gd name="T14" fmla="*/ 84 w 84"/>
                  <a:gd name="T15" fmla="*/ 190 h 19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190">
                    <a:moveTo>
                      <a:pt x="0" y="188"/>
                    </a:moveTo>
                    <a:lnTo>
                      <a:pt x="84" y="190"/>
                    </a:lnTo>
                    <a:lnTo>
                      <a:pt x="84" y="0"/>
                    </a:lnTo>
                    <a:lnTo>
                      <a:pt x="3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Line 15">
                <a:extLst>
                  <a:ext uri="{FF2B5EF4-FFF2-40B4-BE49-F238E27FC236}">
                    <a16:creationId xmlns:a16="http://schemas.microsoft.com/office/drawing/2014/main" id="{64050338-2F30-46D8-B8C6-65C11DA5E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07" y="3383"/>
                <a:ext cx="1" cy="18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Line 16">
                <a:extLst>
                  <a:ext uri="{FF2B5EF4-FFF2-40B4-BE49-F238E27FC236}">
                    <a16:creationId xmlns:a16="http://schemas.microsoft.com/office/drawing/2014/main" id="{6D7B7429-5D58-4E8A-9A81-3299A9DC71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7" y="3383"/>
                <a:ext cx="84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Line 17">
                <a:extLst>
                  <a:ext uri="{FF2B5EF4-FFF2-40B4-BE49-F238E27FC236}">
                    <a16:creationId xmlns:a16="http://schemas.microsoft.com/office/drawing/2014/main" id="{B8BC893A-3EC6-4F40-8C94-6DBC23494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7" y="3571"/>
                <a:ext cx="84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Rectangle 18">
                <a:extLst>
                  <a:ext uri="{FF2B5EF4-FFF2-40B4-BE49-F238E27FC236}">
                    <a16:creationId xmlns:a16="http://schemas.microsoft.com/office/drawing/2014/main" id="{290EF557-8DA0-4DCA-91D7-805A3B77E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2" y="3419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6" name="Rectangle 19">
                <a:extLst>
                  <a:ext uri="{FF2B5EF4-FFF2-40B4-BE49-F238E27FC236}">
                    <a16:creationId xmlns:a16="http://schemas.microsoft.com/office/drawing/2014/main" id="{2A52CDD3-867D-4F31-8A40-55930A6C4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7" name="Rectangle 20">
                <a:extLst>
                  <a:ext uri="{FF2B5EF4-FFF2-40B4-BE49-F238E27FC236}">
                    <a16:creationId xmlns:a16="http://schemas.microsoft.com/office/drawing/2014/main" id="{B5EEF675-C8EF-4BE9-B0CF-F70FBBFC0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4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g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8" name="Freeform 21">
                <a:extLst>
                  <a:ext uri="{FF2B5EF4-FFF2-40B4-BE49-F238E27FC236}">
                    <a16:creationId xmlns:a16="http://schemas.microsoft.com/office/drawing/2014/main" id="{B1C3B197-9949-436D-AA64-2BB908D9D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" y="2541"/>
                <a:ext cx="81" cy="188"/>
              </a:xfrm>
              <a:custGeom>
                <a:avLst/>
                <a:gdLst>
                  <a:gd name="T0" fmla="*/ 0 w 81"/>
                  <a:gd name="T1" fmla="*/ 185 h 188"/>
                  <a:gd name="T2" fmla="*/ 81 w 81"/>
                  <a:gd name="T3" fmla="*/ 188 h 188"/>
                  <a:gd name="T4" fmla="*/ 81 w 81"/>
                  <a:gd name="T5" fmla="*/ 0 h 188"/>
                  <a:gd name="T6" fmla="*/ 0 w 81"/>
                  <a:gd name="T7" fmla="*/ 0 h 188"/>
                  <a:gd name="T8" fmla="*/ 0 w 81"/>
                  <a:gd name="T9" fmla="*/ 185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88"/>
                  <a:gd name="T17" fmla="*/ 81 w 81"/>
                  <a:gd name="T18" fmla="*/ 188 h 1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88">
                    <a:moveTo>
                      <a:pt x="0" y="185"/>
                    </a:moveTo>
                    <a:lnTo>
                      <a:pt x="81" y="188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1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22">
                <a:extLst>
                  <a:ext uri="{FF2B5EF4-FFF2-40B4-BE49-F238E27FC236}">
                    <a16:creationId xmlns:a16="http://schemas.microsoft.com/office/drawing/2014/main" id="{F320814F-9147-46CA-A45A-4C06F8CAB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" y="2541"/>
                <a:ext cx="81" cy="188"/>
              </a:xfrm>
              <a:custGeom>
                <a:avLst/>
                <a:gdLst>
                  <a:gd name="T0" fmla="*/ 0 w 81"/>
                  <a:gd name="T1" fmla="*/ 185 h 188"/>
                  <a:gd name="T2" fmla="*/ 81 w 81"/>
                  <a:gd name="T3" fmla="*/ 188 h 188"/>
                  <a:gd name="T4" fmla="*/ 81 w 81"/>
                  <a:gd name="T5" fmla="*/ 0 h 188"/>
                  <a:gd name="T6" fmla="*/ 0 w 81"/>
                  <a:gd name="T7" fmla="*/ 0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1"/>
                  <a:gd name="T13" fmla="*/ 0 h 188"/>
                  <a:gd name="T14" fmla="*/ 81 w 81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1" h="188">
                    <a:moveTo>
                      <a:pt x="0" y="185"/>
                    </a:moveTo>
                    <a:lnTo>
                      <a:pt x="81" y="188"/>
                    </a:lnTo>
                    <a:lnTo>
                      <a:pt x="81" y="0"/>
                    </a:lnTo>
                    <a:lnTo>
                      <a:pt x="0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Line 23">
                <a:extLst>
                  <a:ext uri="{FF2B5EF4-FFF2-40B4-BE49-F238E27FC236}">
                    <a16:creationId xmlns:a16="http://schemas.microsoft.com/office/drawing/2014/main" id="{A46D8BF2-720A-46FB-A77F-6F3219EE0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6" y="2536"/>
                <a:ext cx="1" cy="19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Line 24">
                <a:extLst>
                  <a:ext uri="{FF2B5EF4-FFF2-40B4-BE49-F238E27FC236}">
                    <a16:creationId xmlns:a16="http://schemas.microsoft.com/office/drawing/2014/main" id="{6AC3F15B-ADF2-4EB1-B3EA-B5ACD6D03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1" y="2538"/>
                <a:ext cx="88" cy="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Line 25">
                <a:extLst>
                  <a:ext uri="{FF2B5EF4-FFF2-40B4-BE49-F238E27FC236}">
                    <a16:creationId xmlns:a16="http://schemas.microsoft.com/office/drawing/2014/main" id="{5D5FD253-3111-49EC-90ED-F2D99086BB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1" y="2726"/>
                <a:ext cx="88" cy="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Rectangle 26">
                <a:extLst>
                  <a:ext uri="{FF2B5EF4-FFF2-40B4-BE49-F238E27FC236}">
                    <a16:creationId xmlns:a16="http://schemas.microsoft.com/office/drawing/2014/main" id="{3DECEEE6-949C-4D1F-8754-8DD01AA1E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3" y="2574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4" name="Rectangle 27">
                <a:extLst>
                  <a:ext uri="{FF2B5EF4-FFF2-40B4-BE49-F238E27FC236}">
                    <a16:creationId xmlns:a16="http://schemas.microsoft.com/office/drawing/2014/main" id="{BDE5F07B-3ECF-42F2-80DE-0ADB04E84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0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5" name="Rectangle 28">
                <a:extLst>
                  <a:ext uri="{FF2B5EF4-FFF2-40B4-BE49-F238E27FC236}">
                    <a16:creationId xmlns:a16="http://schemas.microsoft.com/office/drawing/2014/main" id="{75432B48-C90B-4FCA-A1C6-8C3066638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g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6" name="Line 29">
                <a:extLst>
                  <a:ext uri="{FF2B5EF4-FFF2-40B4-BE49-F238E27FC236}">
                    <a16:creationId xmlns:a16="http://schemas.microsoft.com/office/drawing/2014/main" id="{EFA0FCF2-5807-4ABF-A66D-4D356DE9F2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4" y="3008"/>
                <a:ext cx="105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Line 30">
                <a:extLst>
                  <a:ext uri="{FF2B5EF4-FFF2-40B4-BE49-F238E27FC236}">
                    <a16:creationId xmlns:a16="http://schemas.microsoft.com/office/drawing/2014/main" id="{88B402A3-638F-4A96-B4BA-29BCEC0FC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4" y="3101"/>
                <a:ext cx="105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Line 31">
                <a:extLst>
                  <a:ext uri="{FF2B5EF4-FFF2-40B4-BE49-F238E27FC236}">
                    <a16:creationId xmlns:a16="http://schemas.microsoft.com/office/drawing/2014/main" id="{E989596C-5D69-4D50-9BD1-C7AAE7155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5" y="2164"/>
                <a:ext cx="102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32">
                <a:extLst>
                  <a:ext uri="{FF2B5EF4-FFF2-40B4-BE49-F238E27FC236}">
                    <a16:creationId xmlns:a16="http://schemas.microsoft.com/office/drawing/2014/main" id="{CA8054F3-710B-48F5-BABC-F07946925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" y="3383"/>
                <a:ext cx="83" cy="188"/>
              </a:xfrm>
              <a:custGeom>
                <a:avLst/>
                <a:gdLst>
                  <a:gd name="T0" fmla="*/ 81 w 83"/>
                  <a:gd name="T1" fmla="*/ 188 h 188"/>
                  <a:gd name="T2" fmla="*/ 0 w 83"/>
                  <a:gd name="T3" fmla="*/ 188 h 188"/>
                  <a:gd name="T4" fmla="*/ 0 w 83"/>
                  <a:gd name="T5" fmla="*/ 0 h 188"/>
                  <a:gd name="T6" fmla="*/ 83 w 83"/>
                  <a:gd name="T7" fmla="*/ 0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3"/>
                  <a:gd name="T13" fmla="*/ 0 h 188"/>
                  <a:gd name="T14" fmla="*/ 83 w 83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3" h="188">
                    <a:moveTo>
                      <a:pt x="81" y="188"/>
                    </a:moveTo>
                    <a:lnTo>
                      <a:pt x="0" y="188"/>
                    </a:lnTo>
                    <a:lnTo>
                      <a:pt x="0" y="0"/>
                    </a:lnTo>
                    <a:lnTo>
                      <a:pt x="83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33">
                <a:extLst>
                  <a:ext uri="{FF2B5EF4-FFF2-40B4-BE49-F238E27FC236}">
                    <a16:creationId xmlns:a16="http://schemas.microsoft.com/office/drawing/2014/main" id="{B990E510-F4C8-4DE5-A464-70FFA35C6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0" y="3383"/>
                <a:ext cx="83" cy="188"/>
              </a:xfrm>
              <a:custGeom>
                <a:avLst/>
                <a:gdLst>
                  <a:gd name="T0" fmla="*/ 0 w 83"/>
                  <a:gd name="T1" fmla="*/ 0 h 188"/>
                  <a:gd name="T2" fmla="*/ 83 w 83"/>
                  <a:gd name="T3" fmla="*/ 0 h 188"/>
                  <a:gd name="T4" fmla="*/ 83 w 83"/>
                  <a:gd name="T5" fmla="*/ 188 h 188"/>
                  <a:gd name="T6" fmla="*/ 2 w 83"/>
                  <a:gd name="T7" fmla="*/ 188 h 188"/>
                  <a:gd name="T8" fmla="*/ 0 w 83"/>
                  <a:gd name="T9" fmla="*/ 0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188"/>
                  <a:gd name="T17" fmla="*/ 83 w 83"/>
                  <a:gd name="T18" fmla="*/ 188 h 1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188">
                    <a:moveTo>
                      <a:pt x="0" y="0"/>
                    </a:moveTo>
                    <a:lnTo>
                      <a:pt x="83" y="0"/>
                    </a:lnTo>
                    <a:lnTo>
                      <a:pt x="83" y="188"/>
                    </a:lnTo>
                    <a:lnTo>
                      <a:pt x="2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34">
                <a:extLst>
                  <a:ext uri="{FF2B5EF4-FFF2-40B4-BE49-F238E27FC236}">
                    <a16:creationId xmlns:a16="http://schemas.microsoft.com/office/drawing/2014/main" id="{538E5C7F-396E-4054-9438-2B2F3058E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0" y="3383"/>
                <a:ext cx="83" cy="188"/>
              </a:xfrm>
              <a:custGeom>
                <a:avLst/>
                <a:gdLst>
                  <a:gd name="T0" fmla="*/ 0 w 83"/>
                  <a:gd name="T1" fmla="*/ 0 h 188"/>
                  <a:gd name="T2" fmla="*/ 83 w 83"/>
                  <a:gd name="T3" fmla="*/ 0 h 188"/>
                  <a:gd name="T4" fmla="*/ 83 w 83"/>
                  <a:gd name="T5" fmla="*/ 188 h 188"/>
                  <a:gd name="T6" fmla="*/ 2 w 83"/>
                  <a:gd name="T7" fmla="*/ 188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3"/>
                  <a:gd name="T13" fmla="*/ 0 h 188"/>
                  <a:gd name="T14" fmla="*/ 83 w 83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3" h="188">
                    <a:moveTo>
                      <a:pt x="0" y="0"/>
                    </a:moveTo>
                    <a:lnTo>
                      <a:pt x="83" y="0"/>
                    </a:lnTo>
                    <a:lnTo>
                      <a:pt x="83" y="188"/>
                    </a:lnTo>
                    <a:lnTo>
                      <a:pt x="2" y="188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Line 35">
                <a:extLst>
                  <a:ext uri="{FF2B5EF4-FFF2-40B4-BE49-F238E27FC236}">
                    <a16:creationId xmlns:a16="http://schemas.microsoft.com/office/drawing/2014/main" id="{F26D1625-B0A6-4312-8A08-A0300061E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2" y="3429"/>
                <a:ext cx="83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Line 36">
                <a:extLst>
                  <a:ext uri="{FF2B5EF4-FFF2-40B4-BE49-F238E27FC236}">
                    <a16:creationId xmlns:a16="http://schemas.microsoft.com/office/drawing/2014/main" id="{6DC936BD-FFAC-4070-ACE7-5FBB36CAE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1" y="3008"/>
                <a:ext cx="83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Line 37">
                <a:extLst>
                  <a:ext uri="{FF2B5EF4-FFF2-40B4-BE49-F238E27FC236}">
                    <a16:creationId xmlns:a16="http://schemas.microsoft.com/office/drawing/2014/main" id="{18F406BD-F8D1-4DFD-9A71-ED910883A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1" y="3101"/>
                <a:ext cx="83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38">
                <a:extLst>
                  <a:ext uri="{FF2B5EF4-FFF2-40B4-BE49-F238E27FC236}">
                    <a16:creationId xmlns:a16="http://schemas.microsoft.com/office/drawing/2014/main" id="{571C54EA-66EC-489E-B350-E551A8C97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9" y="2962"/>
                <a:ext cx="83" cy="188"/>
              </a:xfrm>
              <a:custGeom>
                <a:avLst/>
                <a:gdLst>
                  <a:gd name="T0" fmla="*/ 0 w 83"/>
                  <a:gd name="T1" fmla="*/ 188 h 188"/>
                  <a:gd name="T2" fmla="*/ 83 w 83"/>
                  <a:gd name="T3" fmla="*/ 188 h 188"/>
                  <a:gd name="T4" fmla="*/ 83 w 83"/>
                  <a:gd name="T5" fmla="*/ 0 h 188"/>
                  <a:gd name="T6" fmla="*/ 2 w 83"/>
                  <a:gd name="T7" fmla="*/ 0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3"/>
                  <a:gd name="T13" fmla="*/ 0 h 188"/>
                  <a:gd name="T14" fmla="*/ 83 w 83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3" h="188">
                    <a:moveTo>
                      <a:pt x="0" y="188"/>
                    </a:moveTo>
                    <a:lnTo>
                      <a:pt x="83" y="188"/>
                    </a:lnTo>
                    <a:lnTo>
                      <a:pt x="83" y="0"/>
                    </a:lnTo>
                    <a:lnTo>
                      <a:pt x="2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39">
                <a:extLst>
                  <a:ext uri="{FF2B5EF4-FFF2-40B4-BE49-F238E27FC236}">
                    <a16:creationId xmlns:a16="http://schemas.microsoft.com/office/drawing/2014/main" id="{6906D323-E73F-4315-915F-84D93398D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2962"/>
                <a:ext cx="83" cy="188"/>
              </a:xfrm>
              <a:custGeom>
                <a:avLst/>
                <a:gdLst>
                  <a:gd name="T0" fmla="*/ 81 w 83"/>
                  <a:gd name="T1" fmla="*/ 0 h 188"/>
                  <a:gd name="T2" fmla="*/ 0 w 83"/>
                  <a:gd name="T3" fmla="*/ 0 h 188"/>
                  <a:gd name="T4" fmla="*/ 0 w 83"/>
                  <a:gd name="T5" fmla="*/ 188 h 188"/>
                  <a:gd name="T6" fmla="*/ 83 w 83"/>
                  <a:gd name="T7" fmla="*/ 188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3"/>
                  <a:gd name="T13" fmla="*/ 0 h 188"/>
                  <a:gd name="T14" fmla="*/ 83 w 83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3" h="188">
                    <a:moveTo>
                      <a:pt x="81" y="0"/>
                    </a:moveTo>
                    <a:lnTo>
                      <a:pt x="0" y="0"/>
                    </a:lnTo>
                    <a:lnTo>
                      <a:pt x="0" y="188"/>
                    </a:lnTo>
                    <a:lnTo>
                      <a:pt x="83" y="188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Line 40">
                <a:extLst>
                  <a:ext uri="{FF2B5EF4-FFF2-40B4-BE49-F238E27FC236}">
                    <a16:creationId xmlns:a16="http://schemas.microsoft.com/office/drawing/2014/main" id="{C4262063-147F-4951-9CFD-2BFBA80B9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0" y="2680"/>
                <a:ext cx="84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Line 41">
                <a:extLst>
                  <a:ext uri="{FF2B5EF4-FFF2-40B4-BE49-F238E27FC236}">
                    <a16:creationId xmlns:a16="http://schemas.microsoft.com/office/drawing/2014/main" id="{D152C008-145C-41E0-9105-6C26EDE80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2259"/>
                <a:ext cx="247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Line 42">
                <a:extLst>
                  <a:ext uri="{FF2B5EF4-FFF2-40B4-BE49-F238E27FC236}">
                    <a16:creationId xmlns:a16="http://schemas.microsoft.com/office/drawing/2014/main" id="{935972B6-2BEC-48EF-AF6B-9954D9CAC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2164"/>
                <a:ext cx="83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Line 43">
                <a:extLst>
                  <a:ext uri="{FF2B5EF4-FFF2-40B4-BE49-F238E27FC236}">
                    <a16:creationId xmlns:a16="http://schemas.microsoft.com/office/drawing/2014/main" id="{D833F14C-B801-4841-BE23-A56041B22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3" y="1789"/>
                <a:ext cx="84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44">
                <a:extLst>
                  <a:ext uri="{FF2B5EF4-FFF2-40B4-BE49-F238E27FC236}">
                    <a16:creationId xmlns:a16="http://schemas.microsoft.com/office/drawing/2014/main" id="{25DBFFCA-474C-4510-86AF-DB42A2C1F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" y="1696"/>
                <a:ext cx="83" cy="188"/>
              </a:xfrm>
              <a:custGeom>
                <a:avLst/>
                <a:gdLst>
                  <a:gd name="T0" fmla="*/ 81 w 83"/>
                  <a:gd name="T1" fmla="*/ 188 h 188"/>
                  <a:gd name="T2" fmla="*/ 0 w 83"/>
                  <a:gd name="T3" fmla="*/ 188 h 188"/>
                  <a:gd name="T4" fmla="*/ 0 w 83"/>
                  <a:gd name="T5" fmla="*/ 0 h 188"/>
                  <a:gd name="T6" fmla="*/ 83 w 83"/>
                  <a:gd name="T7" fmla="*/ 0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3"/>
                  <a:gd name="T13" fmla="*/ 0 h 188"/>
                  <a:gd name="T14" fmla="*/ 83 w 83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3" h="188">
                    <a:moveTo>
                      <a:pt x="81" y="188"/>
                    </a:moveTo>
                    <a:lnTo>
                      <a:pt x="0" y="188"/>
                    </a:lnTo>
                    <a:lnTo>
                      <a:pt x="0" y="0"/>
                    </a:lnTo>
                    <a:lnTo>
                      <a:pt x="83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Line 45">
                <a:extLst>
                  <a:ext uri="{FF2B5EF4-FFF2-40B4-BE49-F238E27FC236}">
                    <a16:creationId xmlns:a16="http://schemas.microsoft.com/office/drawing/2014/main" id="{D4B40385-17D5-49A7-80F0-717130957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3" y="1694"/>
                <a:ext cx="1" cy="19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Line 46">
                <a:extLst>
                  <a:ext uri="{FF2B5EF4-FFF2-40B4-BE49-F238E27FC236}">
                    <a16:creationId xmlns:a16="http://schemas.microsoft.com/office/drawing/2014/main" id="{75E16895-9CD8-4EBA-800F-74746C4AA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0" y="1696"/>
                <a:ext cx="8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Line 47">
                <a:extLst>
                  <a:ext uri="{FF2B5EF4-FFF2-40B4-BE49-F238E27FC236}">
                    <a16:creationId xmlns:a16="http://schemas.microsoft.com/office/drawing/2014/main" id="{B682D116-FB93-4EB4-B320-499E4CB1A4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0" y="1884"/>
                <a:ext cx="8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Rectangle 48">
                <a:extLst>
                  <a:ext uri="{FF2B5EF4-FFF2-40B4-BE49-F238E27FC236}">
                    <a16:creationId xmlns:a16="http://schemas.microsoft.com/office/drawing/2014/main" id="{3D877884-1670-4F80-8E4D-B2A6CC349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" y="1696"/>
                <a:ext cx="83" cy="18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Rectangle 49">
                <a:extLst>
                  <a:ext uri="{FF2B5EF4-FFF2-40B4-BE49-F238E27FC236}">
                    <a16:creationId xmlns:a16="http://schemas.microsoft.com/office/drawing/2014/main" id="{755A276B-F15F-4DC1-9E3E-052040191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" y="1696"/>
                <a:ext cx="83" cy="188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Line 50">
                <a:extLst>
                  <a:ext uri="{FF2B5EF4-FFF2-40B4-BE49-F238E27FC236}">
                    <a16:creationId xmlns:a16="http://schemas.microsoft.com/office/drawing/2014/main" id="{7C850F2D-8A6E-49AE-986D-7A4772D287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44" y="1694"/>
                <a:ext cx="1" cy="19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Line 51">
                <a:extLst>
                  <a:ext uri="{FF2B5EF4-FFF2-40B4-BE49-F238E27FC236}">
                    <a16:creationId xmlns:a16="http://schemas.microsoft.com/office/drawing/2014/main" id="{0FF688C4-21EA-4DBA-A8C5-E849A4F158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0" y="1696"/>
                <a:ext cx="88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Line 52">
                <a:extLst>
                  <a:ext uri="{FF2B5EF4-FFF2-40B4-BE49-F238E27FC236}">
                    <a16:creationId xmlns:a16="http://schemas.microsoft.com/office/drawing/2014/main" id="{C01DC331-7ACB-4009-8C76-A1C6B426F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0" y="1884"/>
                <a:ext cx="88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Rectangle 53">
                <a:extLst>
                  <a:ext uri="{FF2B5EF4-FFF2-40B4-BE49-F238E27FC236}">
                    <a16:creationId xmlns:a16="http://schemas.microsoft.com/office/drawing/2014/main" id="{BDA576FC-9750-4129-9D92-623D330DA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7" y="1696"/>
                <a:ext cx="84" cy="18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Rectangle 54">
                <a:extLst>
                  <a:ext uri="{FF2B5EF4-FFF2-40B4-BE49-F238E27FC236}">
                    <a16:creationId xmlns:a16="http://schemas.microsoft.com/office/drawing/2014/main" id="{AA249954-2949-4B40-8EEA-877CE3C4B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7" y="1696"/>
                <a:ext cx="84" cy="188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Rectangle 55">
                <a:extLst>
                  <a:ext uri="{FF2B5EF4-FFF2-40B4-BE49-F238E27FC236}">
                    <a16:creationId xmlns:a16="http://schemas.microsoft.com/office/drawing/2014/main" id="{9ACC3D54-2FAE-4845-B996-BD2BFC4EA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6" y="1696"/>
                <a:ext cx="81" cy="188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56">
                <a:extLst>
                  <a:ext uri="{FF2B5EF4-FFF2-40B4-BE49-F238E27FC236}">
                    <a16:creationId xmlns:a16="http://schemas.microsoft.com/office/drawing/2014/main" id="{266FD8D8-7200-45A1-A26A-4B1B79752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7" y="1601"/>
                <a:ext cx="123" cy="375"/>
              </a:xfrm>
              <a:custGeom>
                <a:avLst/>
                <a:gdLst>
                  <a:gd name="T0" fmla="*/ 0 w 123"/>
                  <a:gd name="T1" fmla="*/ 0 h 375"/>
                  <a:gd name="T2" fmla="*/ 0 w 123"/>
                  <a:gd name="T3" fmla="*/ 152 h 375"/>
                  <a:gd name="T4" fmla="*/ 40 w 123"/>
                  <a:gd name="T5" fmla="*/ 188 h 375"/>
                  <a:gd name="T6" fmla="*/ 0 w 123"/>
                  <a:gd name="T7" fmla="*/ 226 h 375"/>
                  <a:gd name="T8" fmla="*/ 0 w 123"/>
                  <a:gd name="T9" fmla="*/ 375 h 375"/>
                  <a:gd name="T10" fmla="*/ 123 w 123"/>
                  <a:gd name="T11" fmla="*/ 261 h 375"/>
                  <a:gd name="T12" fmla="*/ 123 w 123"/>
                  <a:gd name="T13" fmla="*/ 117 h 375"/>
                  <a:gd name="T14" fmla="*/ 0 w 123"/>
                  <a:gd name="T15" fmla="*/ 3 h 375"/>
                  <a:gd name="T16" fmla="*/ 0 w 123"/>
                  <a:gd name="T17" fmla="*/ 3 h 375"/>
                  <a:gd name="T18" fmla="*/ 0 w 123"/>
                  <a:gd name="T19" fmla="*/ 0 h 3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3"/>
                  <a:gd name="T31" fmla="*/ 0 h 375"/>
                  <a:gd name="T32" fmla="*/ 123 w 123"/>
                  <a:gd name="T33" fmla="*/ 375 h 37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3" h="375">
                    <a:moveTo>
                      <a:pt x="0" y="0"/>
                    </a:moveTo>
                    <a:lnTo>
                      <a:pt x="0" y="152"/>
                    </a:lnTo>
                    <a:lnTo>
                      <a:pt x="40" y="188"/>
                    </a:lnTo>
                    <a:lnTo>
                      <a:pt x="0" y="226"/>
                    </a:lnTo>
                    <a:lnTo>
                      <a:pt x="0" y="375"/>
                    </a:lnTo>
                    <a:lnTo>
                      <a:pt x="123" y="261"/>
                    </a:lnTo>
                    <a:lnTo>
                      <a:pt x="123" y="117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Freeform 57">
                <a:extLst>
                  <a:ext uri="{FF2B5EF4-FFF2-40B4-BE49-F238E27FC236}">
                    <a16:creationId xmlns:a16="http://schemas.microsoft.com/office/drawing/2014/main" id="{B1C0310B-F243-4332-B09B-EA726D327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7" y="1601"/>
                <a:ext cx="123" cy="375"/>
              </a:xfrm>
              <a:custGeom>
                <a:avLst/>
                <a:gdLst>
                  <a:gd name="T0" fmla="*/ 0 w 123"/>
                  <a:gd name="T1" fmla="*/ 0 h 375"/>
                  <a:gd name="T2" fmla="*/ 0 w 123"/>
                  <a:gd name="T3" fmla="*/ 152 h 375"/>
                  <a:gd name="T4" fmla="*/ 40 w 123"/>
                  <a:gd name="T5" fmla="*/ 188 h 375"/>
                  <a:gd name="T6" fmla="*/ 0 w 123"/>
                  <a:gd name="T7" fmla="*/ 226 h 375"/>
                  <a:gd name="T8" fmla="*/ 0 w 123"/>
                  <a:gd name="T9" fmla="*/ 375 h 375"/>
                  <a:gd name="T10" fmla="*/ 123 w 123"/>
                  <a:gd name="T11" fmla="*/ 261 h 375"/>
                  <a:gd name="T12" fmla="*/ 123 w 123"/>
                  <a:gd name="T13" fmla="*/ 117 h 375"/>
                  <a:gd name="T14" fmla="*/ 0 w 123"/>
                  <a:gd name="T15" fmla="*/ 3 h 375"/>
                  <a:gd name="T16" fmla="*/ 0 w 123"/>
                  <a:gd name="T17" fmla="*/ 3 h 3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3"/>
                  <a:gd name="T28" fmla="*/ 0 h 375"/>
                  <a:gd name="T29" fmla="*/ 123 w 123"/>
                  <a:gd name="T30" fmla="*/ 375 h 37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3" h="375">
                    <a:moveTo>
                      <a:pt x="0" y="0"/>
                    </a:moveTo>
                    <a:lnTo>
                      <a:pt x="0" y="152"/>
                    </a:lnTo>
                    <a:lnTo>
                      <a:pt x="40" y="188"/>
                    </a:lnTo>
                    <a:lnTo>
                      <a:pt x="0" y="226"/>
                    </a:lnTo>
                    <a:lnTo>
                      <a:pt x="0" y="375"/>
                    </a:lnTo>
                    <a:lnTo>
                      <a:pt x="123" y="261"/>
                    </a:lnTo>
                    <a:lnTo>
                      <a:pt x="123" y="117"/>
                    </a:lnTo>
                    <a:lnTo>
                      <a:pt x="0" y="3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Line 58">
                <a:extLst>
                  <a:ext uri="{FF2B5EF4-FFF2-40B4-BE49-F238E27FC236}">
                    <a16:creationId xmlns:a16="http://schemas.microsoft.com/office/drawing/2014/main" id="{7DEF0626-2A7F-4AA8-903E-D86E09C9F7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8" y="1789"/>
                <a:ext cx="22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Line 59">
                <a:extLst>
                  <a:ext uri="{FF2B5EF4-FFF2-40B4-BE49-F238E27FC236}">
                    <a16:creationId xmlns:a16="http://schemas.microsoft.com/office/drawing/2014/main" id="{23E3C2F0-4D8E-4E18-9BA9-6E7587E75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9" y="1742"/>
                <a:ext cx="248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Line 60">
                <a:extLst>
                  <a:ext uri="{FF2B5EF4-FFF2-40B4-BE49-F238E27FC236}">
                    <a16:creationId xmlns:a16="http://schemas.microsoft.com/office/drawing/2014/main" id="{6C2536C7-D5B0-42BF-833B-09B93C571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1789"/>
                <a:ext cx="24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Line 61">
                <a:extLst>
                  <a:ext uri="{FF2B5EF4-FFF2-40B4-BE49-F238E27FC236}">
                    <a16:creationId xmlns:a16="http://schemas.microsoft.com/office/drawing/2014/main" id="{A9B4F3C2-B671-4AC6-975A-3A24AB085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9" y="1835"/>
                <a:ext cx="248" cy="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Freeform 62">
                <a:extLst>
                  <a:ext uri="{FF2B5EF4-FFF2-40B4-BE49-F238E27FC236}">
                    <a16:creationId xmlns:a16="http://schemas.microsoft.com/office/drawing/2014/main" id="{C90034F5-8674-4B31-A955-CD6244363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4" y="1742"/>
                <a:ext cx="40" cy="47"/>
              </a:xfrm>
              <a:custGeom>
                <a:avLst/>
                <a:gdLst>
                  <a:gd name="T0" fmla="*/ 0 w 40"/>
                  <a:gd name="T1" fmla="*/ 47 h 47"/>
                  <a:gd name="T2" fmla="*/ 0 w 40"/>
                  <a:gd name="T3" fmla="*/ 0 h 47"/>
                  <a:gd name="T4" fmla="*/ 40 w 40"/>
                  <a:gd name="T5" fmla="*/ 0 h 47"/>
                  <a:gd name="T6" fmla="*/ 0 60000 65536"/>
                  <a:gd name="T7" fmla="*/ 0 60000 65536"/>
                  <a:gd name="T8" fmla="*/ 0 60000 65536"/>
                  <a:gd name="T9" fmla="*/ 0 w 40"/>
                  <a:gd name="T10" fmla="*/ 0 h 47"/>
                  <a:gd name="T11" fmla="*/ 40 w 40"/>
                  <a:gd name="T12" fmla="*/ 47 h 4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" h="47">
                    <a:moveTo>
                      <a:pt x="0" y="47"/>
                    </a:moveTo>
                    <a:lnTo>
                      <a:pt x="0" y="0"/>
                    </a:lnTo>
                    <a:lnTo>
                      <a:pt x="40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Freeform 63">
                <a:extLst>
                  <a:ext uri="{FF2B5EF4-FFF2-40B4-BE49-F238E27FC236}">
                    <a16:creationId xmlns:a16="http://schemas.microsoft.com/office/drawing/2014/main" id="{AB4A0A54-7134-4191-8397-9C76EDAF4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1789"/>
                <a:ext cx="289" cy="141"/>
              </a:xfrm>
              <a:custGeom>
                <a:avLst/>
                <a:gdLst>
                  <a:gd name="T0" fmla="*/ 0 w 289"/>
                  <a:gd name="T1" fmla="*/ 0 h 141"/>
                  <a:gd name="T2" fmla="*/ 0 w 289"/>
                  <a:gd name="T3" fmla="*/ 141 h 141"/>
                  <a:gd name="T4" fmla="*/ 248 w 289"/>
                  <a:gd name="T5" fmla="*/ 141 h 141"/>
                  <a:gd name="T6" fmla="*/ 248 w 289"/>
                  <a:gd name="T7" fmla="*/ 49 h 141"/>
                  <a:gd name="T8" fmla="*/ 289 w 289"/>
                  <a:gd name="T9" fmla="*/ 49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9"/>
                  <a:gd name="T16" fmla="*/ 0 h 141"/>
                  <a:gd name="T17" fmla="*/ 289 w 289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9" h="141">
                    <a:moveTo>
                      <a:pt x="0" y="0"/>
                    </a:moveTo>
                    <a:lnTo>
                      <a:pt x="0" y="141"/>
                    </a:lnTo>
                    <a:lnTo>
                      <a:pt x="248" y="141"/>
                    </a:lnTo>
                    <a:lnTo>
                      <a:pt x="248" y="49"/>
                    </a:lnTo>
                    <a:lnTo>
                      <a:pt x="289" y="49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Rectangle 64">
                <a:extLst>
                  <a:ext uri="{FF2B5EF4-FFF2-40B4-BE49-F238E27FC236}">
                    <a16:creationId xmlns:a16="http://schemas.microsoft.com/office/drawing/2014/main" id="{F2A7A6F3-1F2D-4FD6-82FA-85373FA41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" y="2117"/>
                <a:ext cx="83" cy="18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Rectangle 65">
                <a:extLst>
                  <a:ext uri="{FF2B5EF4-FFF2-40B4-BE49-F238E27FC236}">
                    <a16:creationId xmlns:a16="http://schemas.microsoft.com/office/drawing/2014/main" id="{304B55D9-F51D-4031-8406-165816FE0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" y="2117"/>
                <a:ext cx="83" cy="188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Rectangle 66">
                <a:extLst>
                  <a:ext uri="{FF2B5EF4-FFF2-40B4-BE49-F238E27FC236}">
                    <a16:creationId xmlns:a16="http://schemas.microsoft.com/office/drawing/2014/main" id="{AD23BB31-CE85-4A35-8591-70FF5FAC8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" y="2117"/>
                <a:ext cx="81" cy="188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Freeform 67">
                <a:extLst>
                  <a:ext uri="{FF2B5EF4-FFF2-40B4-BE49-F238E27FC236}">
                    <a16:creationId xmlns:a16="http://schemas.microsoft.com/office/drawing/2014/main" id="{48A7F249-FC5B-47C5-8D84-7D04D3A2D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2025"/>
                <a:ext cx="124" cy="372"/>
              </a:xfrm>
              <a:custGeom>
                <a:avLst/>
                <a:gdLst>
                  <a:gd name="T0" fmla="*/ 0 w 124"/>
                  <a:gd name="T1" fmla="*/ 0 h 372"/>
                  <a:gd name="T2" fmla="*/ 0 w 124"/>
                  <a:gd name="T3" fmla="*/ 149 h 372"/>
                  <a:gd name="T4" fmla="*/ 38 w 124"/>
                  <a:gd name="T5" fmla="*/ 187 h 372"/>
                  <a:gd name="T6" fmla="*/ 0 w 124"/>
                  <a:gd name="T7" fmla="*/ 223 h 372"/>
                  <a:gd name="T8" fmla="*/ 0 w 124"/>
                  <a:gd name="T9" fmla="*/ 372 h 372"/>
                  <a:gd name="T10" fmla="*/ 124 w 124"/>
                  <a:gd name="T11" fmla="*/ 258 h 372"/>
                  <a:gd name="T12" fmla="*/ 124 w 124"/>
                  <a:gd name="T13" fmla="*/ 114 h 372"/>
                  <a:gd name="T14" fmla="*/ 0 w 124"/>
                  <a:gd name="T15" fmla="*/ 0 h 372"/>
                  <a:gd name="T16" fmla="*/ 0 w 124"/>
                  <a:gd name="T17" fmla="*/ 0 h 3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4"/>
                  <a:gd name="T28" fmla="*/ 0 h 372"/>
                  <a:gd name="T29" fmla="*/ 124 w 124"/>
                  <a:gd name="T30" fmla="*/ 372 h 37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4" h="372">
                    <a:moveTo>
                      <a:pt x="0" y="0"/>
                    </a:moveTo>
                    <a:lnTo>
                      <a:pt x="0" y="149"/>
                    </a:lnTo>
                    <a:lnTo>
                      <a:pt x="38" y="187"/>
                    </a:lnTo>
                    <a:lnTo>
                      <a:pt x="0" y="223"/>
                    </a:lnTo>
                    <a:lnTo>
                      <a:pt x="0" y="372"/>
                    </a:lnTo>
                    <a:lnTo>
                      <a:pt x="124" y="258"/>
                    </a:lnTo>
                    <a:lnTo>
                      <a:pt x="124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Freeform 68">
                <a:extLst>
                  <a:ext uri="{FF2B5EF4-FFF2-40B4-BE49-F238E27FC236}">
                    <a16:creationId xmlns:a16="http://schemas.microsoft.com/office/drawing/2014/main" id="{42E5F767-F9A4-4ECE-A045-3DA810C79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2025"/>
                <a:ext cx="124" cy="372"/>
              </a:xfrm>
              <a:custGeom>
                <a:avLst/>
                <a:gdLst>
                  <a:gd name="T0" fmla="*/ 0 w 124"/>
                  <a:gd name="T1" fmla="*/ 0 h 372"/>
                  <a:gd name="T2" fmla="*/ 0 w 124"/>
                  <a:gd name="T3" fmla="*/ 149 h 372"/>
                  <a:gd name="T4" fmla="*/ 38 w 124"/>
                  <a:gd name="T5" fmla="*/ 187 h 372"/>
                  <a:gd name="T6" fmla="*/ 0 w 124"/>
                  <a:gd name="T7" fmla="*/ 223 h 372"/>
                  <a:gd name="T8" fmla="*/ 0 w 124"/>
                  <a:gd name="T9" fmla="*/ 372 h 372"/>
                  <a:gd name="T10" fmla="*/ 124 w 124"/>
                  <a:gd name="T11" fmla="*/ 258 h 372"/>
                  <a:gd name="T12" fmla="*/ 124 w 124"/>
                  <a:gd name="T13" fmla="*/ 114 h 372"/>
                  <a:gd name="T14" fmla="*/ 0 w 124"/>
                  <a:gd name="T15" fmla="*/ 0 h 372"/>
                  <a:gd name="T16" fmla="*/ 0 w 124"/>
                  <a:gd name="T17" fmla="*/ 0 h 3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4"/>
                  <a:gd name="T28" fmla="*/ 0 h 372"/>
                  <a:gd name="T29" fmla="*/ 124 w 124"/>
                  <a:gd name="T30" fmla="*/ 372 h 37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4" h="372">
                    <a:moveTo>
                      <a:pt x="0" y="0"/>
                    </a:moveTo>
                    <a:lnTo>
                      <a:pt x="0" y="149"/>
                    </a:lnTo>
                    <a:lnTo>
                      <a:pt x="38" y="187"/>
                    </a:lnTo>
                    <a:lnTo>
                      <a:pt x="0" y="223"/>
                    </a:lnTo>
                    <a:lnTo>
                      <a:pt x="0" y="372"/>
                    </a:lnTo>
                    <a:lnTo>
                      <a:pt x="124" y="258"/>
                    </a:lnTo>
                    <a:lnTo>
                      <a:pt x="124" y="114"/>
                    </a:lnTo>
                    <a:lnTo>
                      <a:pt x="0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69">
                <a:extLst>
                  <a:ext uri="{FF2B5EF4-FFF2-40B4-BE49-F238E27FC236}">
                    <a16:creationId xmlns:a16="http://schemas.microsoft.com/office/drawing/2014/main" id="{005C996A-0D2F-4443-944F-A9C61F832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" y="2117"/>
                <a:ext cx="164" cy="188"/>
              </a:xfrm>
              <a:custGeom>
                <a:avLst/>
                <a:gdLst>
                  <a:gd name="T0" fmla="*/ 164 w 164"/>
                  <a:gd name="T1" fmla="*/ 188 h 188"/>
                  <a:gd name="T2" fmla="*/ 164 w 164"/>
                  <a:gd name="T3" fmla="*/ 0 h 188"/>
                  <a:gd name="T4" fmla="*/ 0 w 164"/>
                  <a:gd name="T5" fmla="*/ 0 h 188"/>
                  <a:gd name="T6" fmla="*/ 0 w 164"/>
                  <a:gd name="T7" fmla="*/ 188 h 188"/>
                  <a:gd name="T8" fmla="*/ 164 w 164"/>
                  <a:gd name="T9" fmla="*/ 188 h 188"/>
                  <a:gd name="T10" fmla="*/ 164 w 164"/>
                  <a:gd name="T11" fmla="*/ 188 h 1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4"/>
                  <a:gd name="T19" fmla="*/ 0 h 188"/>
                  <a:gd name="T20" fmla="*/ 164 w 164"/>
                  <a:gd name="T21" fmla="*/ 188 h 1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4" h="188">
                    <a:moveTo>
                      <a:pt x="164" y="188"/>
                    </a:moveTo>
                    <a:lnTo>
                      <a:pt x="164" y="0"/>
                    </a:lnTo>
                    <a:lnTo>
                      <a:pt x="0" y="0"/>
                    </a:lnTo>
                    <a:lnTo>
                      <a:pt x="0" y="188"/>
                    </a:lnTo>
                    <a:lnTo>
                      <a:pt x="164" y="188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Line 70">
                <a:extLst>
                  <a:ext uri="{FF2B5EF4-FFF2-40B4-BE49-F238E27FC236}">
                    <a16:creationId xmlns:a16="http://schemas.microsoft.com/office/drawing/2014/main" id="{8574F0A5-9A11-4253-BED7-0FBC3AA79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9" y="2210"/>
                <a:ext cx="229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Line 71">
                <a:extLst>
                  <a:ext uri="{FF2B5EF4-FFF2-40B4-BE49-F238E27FC236}">
                    <a16:creationId xmlns:a16="http://schemas.microsoft.com/office/drawing/2014/main" id="{2DF3774F-D5E7-4E62-9D0C-F1414565C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1" y="2210"/>
                <a:ext cx="246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Line 72">
                <a:extLst>
                  <a:ext uri="{FF2B5EF4-FFF2-40B4-BE49-F238E27FC236}">
                    <a16:creationId xmlns:a16="http://schemas.microsoft.com/office/drawing/2014/main" id="{A91EEEE3-3D56-4A54-8747-C569D1F24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1" y="2210"/>
                <a:ext cx="226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73">
                <a:extLst>
                  <a:ext uri="{FF2B5EF4-FFF2-40B4-BE49-F238E27FC236}">
                    <a16:creationId xmlns:a16="http://schemas.microsoft.com/office/drawing/2014/main" id="{0765A015-B1FB-4A9E-A77D-531989A61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2166"/>
                <a:ext cx="40" cy="44"/>
              </a:xfrm>
              <a:custGeom>
                <a:avLst/>
                <a:gdLst>
                  <a:gd name="T0" fmla="*/ 0 w 40"/>
                  <a:gd name="T1" fmla="*/ 44 h 44"/>
                  <a:gd name="T2" fmla="*/ 0 w 40"/>
                  <a:gd name="T3" fmla="*/ 0 h 44"/>
                  <a:gd name="T4" fmla="*/ 40 w 40"/>
                  <a:gd name="T5" fmla="*/ 0 h 44"/>
                  <a:gd name="T6" fmla="*/ 0 60000 65536"/>
                  <a:gd name="T7" fmla="*/ 0 60000 65536"/>
                  <a:gd name="T8" fmla="*/ 0 60000 65536"/>
                  <a:gd name="T9" fmla="*/ 0 w 40"/>
                  <a:gd name="T10" fmla="*/ 0 h 44"/>
                  <a:gd name="T11" fmla="*/ 40 w 40"/>
                  <a:gd name="T12" fmla="*/ 44 h 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" h="44">
                    <a:moveTo>
                      <a:pt x="0" y="44"/>
                    </a:moveTo>
                    <a:lnTo>
                      <a:pt x="0" y="0"/>
                    </a:lnTo>
                    <a:lnTo>
                      <a:pt x="40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74">
                <a:extLst>
                  <a:ext uri="{FF2B5EF4-FFF2-40B4-BE49-F238E27FC236}">
                    <a16:creationId xmlns:a16="http://schemas.microsoft.com/office/drawing/2014/main" id="{B8E679B3-2ED8-49E4-9350-DC6642F22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6" y="2210"/>
                <a:ext cx="288" cy="144"/>
              </a:xfrm>
              <a:custGeom>
                <a:avLst/>
                <a:gdLst>
                  <a:gd name="T0" fmla="*/ 0 w 288"/>
                  <a:gd name="T1" fmla="*/ 0 h 144"/>
                  <a:gd name="T2" fmla="*/ 0 w 288"/>
                  <a:gd name="T3" fmla="*/ 144 h 144"/>
                  <a:gd name="T4" fmla="*/ 248 w 288"/>
                  <a:gd name="T5" fmla="*/ 144 h 144"/>
                  <a:gd name="T6" fmla="*/ 248 w 288"/>
                  <a:gd name="T7" fmla="*/ 49 h 144"/>
                  <a:gd name="T8" fmla="*/ 288 w 288"/>
                  <a:gd name="T9" fmla="*/ 49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8"/>
                  <a:gd name="T16" fmla="*/ 0 h 144"/>
                  <a:gd name="T17" fmla="*/ 288 w 288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8" h="144">
                    <a:moveTo>
                      <a:pt x="0" y="0"/>
                    </a:moveTo>
                    <a:lnTo>
                      <a:pt x="0" y="144"/>
                    </a:lnTo>
                    <a:lnTo>
                      <a:pt x="248" y="144"/>
                    </a:lnTo>
                    <a:lnTo>
                      <a:pt x="248" y="49"/>
                    </a:lnTo>
                    <a:lnTo>
                      <a:pt x="288" y="49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Rectangle 75">
                <a:extLst>
                  <a:ext uri="{FF2B5EF4-FFF2-40B4-BE49-F238E27FC236}">
                    <a16:creationId xmlns:a16="http://schemas.microsoft.com/office/drawing/2014/main" id="{D22B847D-A09C-4DD4-8475-BE29674CC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1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3" name="Rectangle 76">
                <a:extLst>
                  <a:ext uri="{FF2B5EF4-FFF2-40B4-BE49-F238E27FC236}">
                    <a16:creationId xmlns:a16="http://schemas.microsoft.com/office/drawing/2014/main" id="{66369F12-D114-4920-B5CB-8E49AB2F4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9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4" name="Rectangle 77">
                <a:extLst>
                  <a:ext uri="{FF2B5EF4-FFF2-40B4-BE49-F238E27FC236}">
                    <a16:creationId xmlns:a16="http://schemas.microsoft.com/office/drawing/2014/main" id="{33A5A537-2CF3-41A7-9C06-4F26B4A9B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" y="1262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5" name="Rectangle 78">
                <a:extLst>
                  <a:ext uri="{FF2B5EF4-FFF2-40B4-BE49-F238E27FC236}">
                    <a16:creationId xmlns:a16="http://schemas.microsoft.com/office/drawing/2014/main" id="{CEF4190A-74CA-4535-A770-00D2071EA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7" y="1262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1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6" name="Rectangle 79">
                <a:extLst>
                  <a:ext uri="{FF2B5EF4-FFF2-40B4-BE49-F238E27FC236}">
                    <a16:creationId xmlns:a16="http://schemas.microsoft.com/office/drawing/2014/main" id="{DB0ABABE-BFAC-4789-854A-CC4057C83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093"/>
                <a:ext cx="45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T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" name="Rectangle 80">
                <a:extLst>
                  <a:ext uri="{FF2B5EF4-FFF2-40B4-BE49-F238E27FC236}">
                    <a16:creationId xmlns:a16="http://schemas.microsoft.com/office/drawing/2014/main" id="{1004064F-AA6E-4E2B-AA89-D69D571E5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" y="1093"/>
                <a:ext cx="1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8" name="Rectangle 81">
                <a:extLst>
                  <a:ext uri="{FF2B5EF4-FFF2-40B4-BE49-F238E27FC236}">
                    <a16:creationId xmlns:a16="http://schemas.microsoft.com/office/drawing/2014/main" id="{75A549A4-622C-442A-ACD1-85297BCB1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" y="1093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9" name="Rectangle 82">
                <a:extLst>
                  <a:ext uri="{FF2B5EF4-FFF2-40B4-BE49-F238E27FC236}">
                    <a16:creationId xmlns:a16="http://schemas.microsoft.com/office/drawing/2014/main" id="{75FA2A04-A504-4B03-8881-60E8E886A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" y="109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0" name="Rectangle 83">
                <a:extLst>
                  <a:ext uri="{FF2B5EF4-FFF2-40B4-BE49-F238E27FC236}">
                    <a16:creationId xmlns:a16="http://schemas.microsoft.com/office/drawing/2014/main" id="{ED90C595-A184-40DE-96CF-2694FDD56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1093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1" name="Rectangle 84">
                <a:extLst>
                  <a:ext uri="{FF2B5EF4-FFF2-40B4-BE49-F238E27FC236}">
                    <a16:creationId xmlns:a16="http://schemas.microsoft.com/office/drawing/2014/main" id="{CC618796-74DF-418A-B1C5-EBBB48470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" y="1093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(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2" name="Rectangle 85">
                <a:extLst>
                  <a:ext uri="{FF2B5EF4-FFF2-40B4-BE49-F238E27FC236}">
                    <a16:creationId xmlns:a16="http://schemas.microsoft.com/office/drawing/2014/main" id="{87B08652-DD8D-4C5C-8C8D-10DA1D29D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1" y="1093"/>
                <a:ext cx="1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3" name="Rectangle 86">
                <a:extLst>
                  <a:ext uri="{FF2B5EF4-FFF2-40B4-BE49-F238E27FC236}">
                    <a16:creationId xmlns:a16="http://schemas.microsoft.com/office/drawing/2014/main" id="{06D828F0-F59D-4579-80F4-86C9D15A6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09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n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4" name="Rectangle 87">
                <a:extLst>
                  <a:ext uri="{FF2B5EF4-FFF2-40B4-BE49-F238E27FC236}">
                    <a16:creationId xmlns:a16="http://schemas.microsoft.com/office/drawing/2014/main" id="{B0E6770D-A94E-4A78-AEAA-5C752D76C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3" y="1093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5" name="Rectangle 88">
                <a:extLst>
                  <a:ext uri="{FF2B5EF4-FFF2-40B4-BE49-F238E27FC236}">
                    <a16:creationId xmlns:a16="http://schemas.microsoft.com/office/drawing/2014/main" id="{92FB1AC1-E8EE-4B81-B267-49094F05B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5" y="1093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6" name="Rectangle 89">
                <a:extLst>
                  <a:ext uri="{FF2B5EF4-FFF2-40B4-BE49-F238E27FC236}">
                    <a16:creationId xmlns:a16="http://schemas.microsoft.com/office/drawing/2014/main" id="{750AF6FA-9705-40CE-925B-1BFF3B8AA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5" y="1093"/>
                <a:ext cx="1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l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7" name="Rectangle 90">
                <a:extLst>
                  <a:ext uri="{FF2B5EF4-FFF2-40B4-BE49-F238E27FC236}">
                    <a16:creationId xmlns:a16="http://schemas.microsoft.com/office/drawing/2014/main" id="{D6A29466-3544-487B-A595-BEB21908D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109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o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8" name="Rectangle 91">
                <a:extLst>
                  <a:ext uri="{FF2B5EF4-FFF2-40B4-BE49-F238E27FC236}">
                    <a16:creationId xmlns:a16="http://schemas.microsoft.com/office/drawing/2014/main" id="{BFDACE27-CDFC-4A29-A334-C72ADF5AC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7" y="1093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9" name="Rectangle 92">
                <a:extLst>
                  <a:ext uri="{FF2B5EF4-FFF2-40B4-BE49-F238E27FC236}">
                    <a16:creationId xmlns:a16="http://schemas.microsoft.com/office/drawing/2014/main" id="{70392B29-39A6-47C3-92F7-D6D8D1641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8" y="1093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k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0" name="Rectangle 93">
                <a:extLst>
                  <a:ext uri="{FF2B5EF4-FFF2-40B4-BE49-F238E27FC236}">
                    <a16:creationId xmlns:a16="http://schemas.microsoft.com/office/drawing/2014/main" id="{0DA8EAC0-AD07-4CE9-B3BD-7CCFB0960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" y="1093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1" name="Rectangle 94">
                <a:extLst>
                  <a:ext uri="{FF2B5EF4-FFF2-40B4-BE49-F238E27FC236}">
                    <a16:creationId xmlns:a16="http://schemas.microsoft.com/office/drawing/2014/main" id="{E67D98FB-E232-49AB-949D-7E22B9A48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" y="1093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2" name="Rectangle 95">
                <a:extLst>
                  <a:ext uri="{FF2B5EF4-FFF2-40B4-BE49-F238E27FC236}">
                    <a16:creationId xmlns:a16="http://schemas.microsoft.com/office/drawing/2014/main" id="{A5FE0060-B606-4313-A0E1-6BAFD2B91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8" y="1093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y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3" name="Rectangle 96">
                <a:extLst>
                  <a:ext uri="{FF2B5EF4-FFF2-40B4-BE49-F238E27FC236}">
                    <a16:creationId xmlns:a16="http://schemas.microsoft.com/office/drawing/2014/main" id="{C002091C-62A6-40A9-A4D3-817421528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8" y="1093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4" name="Rectangle 97">
                <a:extLst>
                  <a:ext uri="{FF2B5EF4-FFF2-40B4-BE49-F238E27FC236}">
                    <a16:creationId xmlns:a16="http://schemas.microsoft.com/office/drawing/2014/main" id="{3AF2ED75-51F2-49B5-8F19-788CCF073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9" y="1093"/>
                <a:ext cx="1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l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5" name="Rectangle 98">
                <a:extLst>
                  <a:ext uri="{FF2B5EF4-FFF2-40B4-BE49-F238E27FC236}">
                    <a16:creationId xmlns:a16="http://schemas.microsoft.com/office/drawing/2014/main" id="{90D70C23-E349-4477-867F-0BEFE7E20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109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6" name="Rectangle 99">
                <a:extLst>
                  <a:ext uri="{FF2B5EF4-FFF2-40B4-BE49-F238E27FC236}">
                    <a16:creationId xmlns:a16="http://schemas.microsoft.com/office/drawing/2014/main" id="{7E5CD2BD-A2F0-4DCB-B29C-21CBB4B2E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1" y="1093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s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7" name="Rectangle 100">
                <a:extLst>
                  <a:ext uri="{FF2B5EF4-FFF2-40B4-BE49-F238E27FC236}">
                    <a16:creationId xmlns:a16="http://schemas.microsoft.com/office/drawing/2014/main" id="{8A29DCE2-A76B-4779-8D54-7581F11D3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9" y="1093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)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8" name="Rectangle 101">
                <a:extLst>
                  <a:ext uri="{FF2B5EF4-FFF2-40B4-BE49-F238E27FC236}">
                    <a16:creationId xmlns:a16="http://schemas.microsoft.com/office/drawing/2014/main" id="{10D417E7-AC31-4550-8621-509D9E5D9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4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9" name="Rectangle 102">
                <a:extLst>
                  <a:ext uri="{FF2B5EF4-FFF2-40B4-BE49-F238E27FC236}">
                    <a16:creationId xmlns:a16="http://schemas.microsoft.com/office/drawing/2014/main" id="{E9C075EC-83DE-40DD-B9BA-953C053F4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0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0" name="Rectangle 103">
                <a:extLst>
                  <a:ext uri="{FF2B5EF4-FFF2-40B4-BE49-F238E27FC236}">
                    <a16:creationId xmlns:a16="http://schemas.microsoft.com/office/drawing/2014/main" id="{31FC618E-13E6-40B1-8245-57E972AC3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1729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1" name="Rectangle 104">
                <a:extLst>
                  <a:ext uri="{FF2B5EF4-FFF2-40B4-BE49-F238E27FC236}">
                    <a16:creationId xmlns:a16="http://schemas.microsoft.com/office/drawing/2014/main" id="{397E7DD5-ABB2-4A9A-BD8C-52950B48D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2" name="Rectangle 105">
                <a:extLst>
                  <a:ext uri="{FF2B5EF4-FFF2-40B4-BE49-F238E27FC236}">
                    <a16:creationId xmlns:a16="http://schemas.microsoft.com/office/drawing/2014/main" id="{96ED3919-587C-45C6-BD88-B99C5A482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3" name="Rectangle 106">
                <a:extLst>
                  <a:ext uri="{FF2B5EF4-FFF2-40B4-BE49-F238E27FC236}">
                    <a16:creationId xmlns:a16="http://schemas.microsoft.com/office/drawing/2014/main" id="{EA6FBA1F-8568-4A4B-BB5F-7FC4F1F5B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q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4" name="Rectangle 107">
                <a:extLst>
                  <a:ext uri="{FF2B5EF4-FFF2-40B4-BE49-F238E27FC236}">
                    <a16:creationId xmlns:a16="http://schemas.microsoft.com/office/drawing/2014/main" id="{34CDCF1D-D7FF-4484-9136-345C68091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" y="1729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5" name="Rectangle 108">
                <a:extLst>
                  <a:ext uri="{FF2B5EF4-FFF2-40B4-BE49-F238E27FC236}">
                    <a16:creationId xmlns:a16="http://schemas.microsoft.com/office/drawing/2014/main" id="{70C6575E-CD85-4A2A-BA80-BEADF8C051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1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6" name="Rectangle 109">
                <a:extLst>
                  <a:ext uri="{FF2B5EF4-FFF2-40B4-BE49-F238E27FC236}">
                    <a16:creationId xmlns:a16="http://schemas.microsoft.com/office/drawing/2014/main" id="{1DEAA1A5-3073-41DC-926A-83CCF91AA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1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7" name="Rectangle 110">
                <a:extLst>
                  <a:ext uri="{FF2B5EF4-FFF2-40B4-BE49-F238E27FC236}">
                    <a16:creationId xmlns:a16="http://schemas.microsoft.com/office/drawing/2014/main" id="{702C4A2B-7E7D-4E52-82F0-A31ED14E1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1729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,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8" name="Rectangle 111">
                <a:extLst>
                  <a:ext uri="{FF2B5EF4-FFF2-40B4-BE49-F238E27FC236}">
                    <a16:creationId xmlns:a16="http://schemas.microsoft.com/office/drawing/2014/main" id="{B5B4E1D4-362A-46F7-A6CB-B3472245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" y="1729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9" name="Rectangle 112">
                <a:extLst>
                  <a:ext uri="{FF2B5EF4-FFF2-40B4-BE49-F238E27FC236}">
                    <a16:creationId xmlns:a16="http://schemas.microsoft.com/office/drawing/2014/main" id="{058B69EE-D108-49EE-835B-AF6E8E728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30" name="Rectangle 113">
                <a:extLst>
                  <a:ext uri="{FF2B5EF4-FFF2-40B4-BE49-F238E27FC236}">
                    <a16:creationId xmlns:a16="http://schemas.microsoft.com/office/drawing/2014/main" id="{CB99FCDA-3662-444B-9B63-78675479E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3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31" name="Rectangle 114">
                <a:extLst>
                  <a:ext uri="{FF2B5EF4-FFF2-40B4-BE49-F238E27FC236}">
                    <a16:creationId xmlns:a16="http://schemas.microsoft.com/office/drawing/2014/main" id="{D817E3D1-A09B-4848-9CE7-17694E01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1729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,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32" name="Rectangle 115">
                <a:extLst>
                  <a:ext uri="{FF2B5EF4-FFF2-40B4-BE49-F238E27FC236}">
                    <a16:creationId xmlns:a16="http://schemas.microsoft.com/office/drawing/2014/main" id="{64CDC500-5D6D-47EE-9157-5CC9103E6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4" y="1729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33" name="Rectangle 116">
                <a:extLst>
                  <a:ext uri="{FF2B5EF4-FFF2-40B4-BE49-F238E27FC236}">
                    <a16:creationId xmlns:a16="http://schemas.microsoft.com/office/drawing/2014/main" id="{F90109D6-B4EC-41F4-8A06-436452882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7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34" name="Line 117">
                <a:extLst>
                  <a:ext uri="{FF2B5EF4-FFF2-40B4-BE49-F238E27FC236}">
                    <a16:creationId xmlns:a16="http://schemas.microsoft.com/office/drawing/2014/main" id="{A9B9BC1F-BC92-4F30-841C-7F1A94EC7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5" y="1696"/>
                <a:ext cx="1" cy="184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Freeform 118">
                <a:extLst>
                  <a:ext uri="{FF2B5EF4-FFF2-40B4-BE49-F238E27FC236}">
                    <a16:creationId xmlns:a16="http://schemas.microsoft.com/office/drawing/2014/main" id="{93E4EDA6-7434-41D3-98A2-2EC54FF77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3533"/>
                <a:ext cx="33" cy="38"/>
              </a:xfrm>
              <a:custGeom>
                <a:avLst/>
                <a:gdLst>
                  <a:gd name="T0" fmla="*/ 31 w 33"/>
                  <a:gd name="T1" fmla="*/ 0 h 38"/>
                  <a:gd name="T2" fmla="*/ 0 w 33"/>
                  <a:gd name="T3" fmla="*/ 2 h 38"/>
                  <a:gd name="T4" fmla="*/ 17 w 33"/>
                  <a:gd name="T5" fmla="*/ 38 h 38"/>
                  <a:gd name="T6" fmla="*/ 33 w 33"/>
                  <a:gd name="T7" fmla="*/ 2 h 38"/>
                  <a:gd name="T8" fmla="*/ 33 w 33"/>
                  <a:gd name="T9" fmla="*/ 2 h 38"/>
                  <a:gd name="T10" fmla="*/ 31 w 33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38"/>
                  <a:gd name="T20" fmla="*/ 33 w 33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38">
                    <a:moveTo>
                      <a:pt x="31" y="0"/>
                    </a:moveTo>
                    <a:lnTo>
                      <a:pt x="0" y="2"/>
                    </a:lnTo>
                    <a:lnTo>
                      <a:pt x="17" y="38"/>
                    </a:lnTo>
                    <a:lnTo>
                      <a:pt x="33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Rectangle 119">
                <a:extLst>
                  <a:ext uri="{FF2B5EF4-FFF2-40B4-BE49-F238E27FC236}">
                    <a16:creationId xmlns:a16="http://schemas.microsoft.com/office/drawing/2014/main" id="{52C296E5-7020-472C-8B64-E5B632E18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" y="1115"/>
                <a:ext cx="49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P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37" name="Rectangle 120">
                <a:extLst>
                  <a:ext uri="{FF2B5EF4-FFF2-40B4-BE49-F238E27FC236}">
                    <a16:creationId xmlns:a16="http://schemas.microsoft.com/office/drawing/2014/main" id="{72B0D80D-6448-4B1A-9EEB-D1F302A29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0" y="1115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38" name="Rectangle 121">
                <a:extLst>
                  <a:ext uri="{FF2B5EF4-FFF2-40B4-BE49-F238E27FC236}">
                    <a16:creationId xmlns:a16="http://schemas.microsoft.com/office/drawing/2014/main" id="{882F4BA7-789C-4E2C-8A08-5164166F1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11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o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39" name="Rectangle 122">
                <a:extLst>
                  <a:ext uri="{FF2B5EF4-FFF2-40B4-BE49-F238E27FC236}">
                    <a16:creationId xmlns:a16="http://schemas.microsoft.com/office/drawing/2014/main" id="{2A75990E-63AB-48E5-9E71-DD6CF5486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1" y="111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g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0" name="Rectangle 123">
                <a:extLst>
                  <a:ext uri="{FF2B5EF4-FFF2-40B4-BE49-F238E27FC236}">
                    <a16:creationId xmlns:a16="http://schemas.microsoft.com/office/drawing/2014/main" id="{8F6E9DB6-EB3B-46F5-9A80-D20077329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" y="1115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1" name="Rectangle 124">
                <a:extLst>
                  <a:ext uri="{FF2B5EF4-FFF2-40B4-BE49-F238E27FC236}">
                    <a16:creationId xmlns:a16="http://schemas.microsoft.com/office/drawing/2014/main" id="{34E72A67-6BA5-45A8-BE71-D0FC4C190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" y="111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2" name="Rectangle 125">
                <a:extLst>
                  <a:ext uri="{FF2B5EF4-FFF2-40B4-BE49-F238E27FC236}">
                    <a16:creationId xmlns:a16="http://schemas.microsoft.com/office/drawing/2014/main" id="{CBD32219-20C1-4F36-9A1B-36D281FDD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6" y="1115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3" name="Rectangle 126">
                <a:extLst>
                  <a:ext uri="{FF2B5EF4-FFF2-40B4-BE49-F238E27FC236}">
                    <a16:creationId xmlns:a16="http://schemas.microsoft.com/office/drawing/2014/main" id="{A24B9A0A-FCB4-4765-BA30-DCEA633D5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" y="1115"/>
                <a:ext cx="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endParaRPr lang="en-GB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4" name="Rectangle 127">
                <a:extLst>
                  <a:ext uri="{FF2B5EF4-FFF2-40B4-BE49-F238E27FC236}">
                    <a16:creationId xmlns:a16="http://schemas.microsoft.com/office/drawing/2014/main" id="{0B0229E5-F028-4ECA-AB24-949AAE54B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" y="122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5" name="Rectangle 128">
                <a:extLst>
                  <a:ext uri="{FF2B5EF4-FFF2-40B4-BE49-F238E27FC236}">
                    <a16:creationId xmlns:a16="http://schemas.microsoft.com/office/drawing/2014/main" id="{89E73342-8FD5-4665-8BD8-927B03A51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" y="1224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x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6" name="Rectangle 129">
                <a:extLst>
                  <a:ext uri="{FF2B5EF4-FFF2-40B4-BE49-F238E27FC236}">
                    <a16:creationId xmlns:a16="http://schemas.microsoft.com/office/drawing/2014/main" id="{98B51548-1237-4C66-8B0A-17466FD8C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" y="122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7" name="Rectangle 130">
                <a:extLst>
                  <a:ext uri="{FF2B5EF4-FFF2-40B4-BE49-F238E27FC236}">
                    <a16:creationId xmlns:a16="http://schemas.microsoft.com/office/drawing/2014/main" id="{B9E608D9-F956-42B4-8ED3-49B74BB1A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" y="1224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8" name="Rectangle 131">
                <a:extLst>
                  <a:ext uri="{FF2B5EF4-FFF2-40B4-BE49-F238E27FC236}">
                    <a16:creationId xmlns:a16="http://schemas.microsoft.com/office/drawing/2014/main" id="{46FF67FC-4DDC-480A-8033-CB2184723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" y="122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u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9" name="Rectangle 132">
                <a:extLst>
                  <a:ext uri="{FF2B5EF4-FFF2-40B4-BE49-F238E27FC236}">
                    <a16:creationId xmlns:a16="http://schemas.microsoft.com/office/drawing/2014/main" id="{4A85923F-49E4-459B-8E37-E6D54DDDE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" y="1224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t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0" name="Rectangle 133">
                <a:extLst>
                  <a:ext uri="{FF2B5EF4-FFF2-40B4-BE49-F238E27FC236}">
                    <a16:creationId xmlns:a16="http://schemas.microsoft.com/office/drawing/2014/main" id="{C954D57B-6059-4AEF-954E-527BC721D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1224"/>
                <a:ext cx="1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1" name="Rectangle 134">
                <a:extLst>
                  <a:ext uri="{FF2B5EF4-FFF2-40B4-BE49-F238E27FC236}">
                    <a16:creationId xmlns:a16="http://schemas.microsoft.com/office/drawing/2014/main" id="{3A5DE03A-309B-4BBD-8108-D72724FFC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0" y="122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o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2" name="Rectangle 135">
                <a:extLst>
                  <a:ext uri="{FF2B5EF4-FFF2-40B4-BE49-F238E27FC236}">
                    <a16:creationId xmlns:a16="http://schemas.microsoft.com/office/drawing/2014/main" id="{CBE5FF74-E499-40E1-9D91-8D75D7D3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" y="122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n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3" name="Rectangle 136">
                <a:extLst>
                  <a:ext uri="{FF2B5EF4-FFF2-40B4-BE49-F238E27FC236}">
                    <a16:creationId xmlns:a16="http://schemas.microsoft.com/office/drawing/2014/main" id="{D3A66FE7-C78D-462D-B9A1-FCDED9831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8" y="1224"/>
                <a:ext cx="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endParaRPr lang="en-GB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4" name="Rectangle 137">
                <a:extLst>
                  <a:ext uri="{FF2B5EF4-FFF2-40B4-BE49-F238E27FC236}">
                    <a16:creationId xmlns:a16="http://schemas.microsoft.com/office/drawing/2014/main" id="{1D7D864D-B54F-4F73-B0C5-10014373A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" y="1330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o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5" name="Rectangle 138">
                <a:extLst>
                  <a:ext uri="{FF2B5EF4-FFF2-40B4-BE49-F238E27FC236}">
                    <a16:creationId xmlns:a16="http://schemas.microsoft.com/office/drawing/2014/main" id="{0B178260-13C9-4549-A5D6-96DB7B9DE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" y="1330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6" name="Rectangle 139">
                <a:extLst>
                  <a:ext uri="{FF2B5EF4-FFF2-40B4-BE49-F238E27FC236}">
                    <a16:creationId xmlns:a16="http://schemas.microsoft.com/office/drawing/2014/main" id="{55CE122D-F146-4666-91C7-6347AE030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9" y="1330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d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7" name="Rectangle 140">
                <a:extLst>
                  <a:ext uri="{FF2B5EF4-FFF2-40B4-BE49-F238E27FC236}">
                    <a16:creationId xmlns:a16="http://schemas.microsoft.com/office/drawing/2014/main" id="{D0050660-1A97-4E66-B51B-7DC35787A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2" y="1330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" name="Rectangle 141">
                <a:extLst>
                  <a:ext uri="{FF2B5EF4-FFF2-40B4-BE49-F238E27FC236}">
                    <a16:creationId xmlns:a16="http://schemas.microsoft.com/office/drawing/2014/main" id="{24BB8F13-A034-45D6-9A1F-9EE4400F3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1330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9" name="Rectangle 142">
                <a:extLst>
                  <a:ext uri="{FF2B5EF4-FFF2-40B4-BE49-F238E27FC236}">
                    <a16:creationId xmlns:a16="http://schemas.microsoft.com/office/drawing/2014/main" id="{4C615F99-160B-4FE6-9B84-E2A651B60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1330"/>
                <a:ext cx="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endParaRPr lang="en-GB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0" name="Rectangle 143">
                <a:extLst>
                  <a:ext uri="{FF2B5EF4-FFF2-40B4-BE49-F238E27FC236}">
                    <a16:creationId xmlns:a16="http://schemas.microsoft.com/office/drawing/2014/main" id="{16B8CAFB-80DF-4377-A2C7-2E3FCE3F1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" y="1438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(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1" name="Rectangle 144">
                <a:extLst>
                  <a:ext uri="{FF2B5EF4-FFF2-40B4-BE49-F238E27FC236}">
                    <a16:creationId xmlns:a16="http://schemas.microsoft.com/office/drawing/2014/main" id="{450FFE97-3496-497F-9781-9A4FACBE0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4" y="1438"/>
                <a:ext cx="1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2" name="Rectangle 145">
                <a:extLst>
                  <a:ext uri="{FF2B5EF4-FFF2-40B4-BE49-F238E27FC236}">
                    <a16:creationId xmlns:a16="http://schemas.microsoft.com/office/drawing/2014/main" id="{FF9D8251-84EB-4263-A4C7-91574FBD4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1438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n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3" name="Rectangle 146">
                <a:extLst>
                  <a:ext uri="{FF2B5EF4-FFF2-40B4-BE49-F238E27FC236}">
                    <a16:creationId xmlns:a16="http://schemas.microsoft.com/office/drawing/2014/main" id="{E34F0B5E-C201-45CB-BFFE-198156A88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" y="1438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4" name="Rectangle 147">
                <a:extLst>
                  <a:ext uri="{FF2B5EF4-FFF2-40B4-BE49-F238E27FC236}">
                    <a16:creationId xmlns:a16="http://schemas.microsoft.com/office/drawing/2014/main" id="{DC0724F3-27B3-4AF5-A587-77FDC2ED0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" y="1438"/>
                <a:ext cx="1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5" name="Rectangle 148">
                <a:extLst>
                  <a:ext uri="{FF2B5EF4-FFF2-40B4-BE49-F238E27FC236}">
                    <a16:creationId xmlns:a16="http://schemas.microsoft.com/office/drawing/2014/main" id="{AB438385-1710-4C8C-BF54-DA1CD9CE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" y="1438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n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6" name="Rectangle 149">
                <a:extLst>
                  <a:ext uri="{FF2B5EF4-FFF2-40B4-BE49-F238E27FC236}">
                    <a16:creationId xmlns:a16="http://schemas.microsoft.com/office/drawing/2014/main" id="{0F17F233-84E3-4723-8F55-4F5BCDA35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1438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s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7" name="Rectangle 150">
                <a:extLst>
                  <a:ext uri="{FF2B5EF4-FFF2-40B4-BE49-F238E27FC236}">
                    <a16:creationId xmlns:a16="http://schemas.microsoft.com/office/drawing/2014/main" id="{5F244E87-A6B6-466A-83B7-D78086D24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" y="1438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t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8" name="Rectangle 151">
                <a:extLst>
                  <a:ext uri="{FF2B5EF4-FFF2-40B4-BE49-F238E27FC236}">
                    <a16:creationId xmlns:a16="http://schemas.microsoft.com/office/drawing/2014/main" id="{2CB6FE6B-231A-4141-8BA6-F8F595CEF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1438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" name="Rectangle 152">
                <a:extLst>
                  <a:ext uri="{FF2B5EF4-FFF2-40B4-BE49-F238E27FC236}">
                    <a16:creationId xmlns:a16="http://schemas.microsoft.com/office/drawing/2014/main" id="{C3BFA1D9-524C-4BAB-812B-408320392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" y="1438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u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" name="Rectangle 153">
                <a:extLst>
                  <a:ext uri="{FF2B5EF4-FFF2-40B4-BE49-F238E27FC236}">
                    <a16:creationId xmlns:a16="http://schemas.microsoft.com/office/drawing/2014/main" id="{5F0C7AAB-F223-4DCE-9683-86992C08F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" y="1438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1" name="Rectangle 154">
                <a:extLst>
                  <a:ext uri="{FF2B5EF4-FFF2-40B4-BE49-F238E27FC236}">
                    <a16:creationId xmlns:a16="http://schemas.microsoft.com/office/drawing/2014/main" id="{1F6AD42E-ED28-4B21-9A74-AFBA40E85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" y="1438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t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2" name="Rectangle 155">
                <a:extLst>
                  <a:ext uri="{FF2B5EF4-FFF2-40B4-BE49-F238E27FC236}">
                    <a16:creationId xmlns:a16="http://schemas.microsoft.com/office/drawing/2014/main" id="{F747D93B-F1B0-4D0E-ABC1-EDD515FD3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4" y="1438"/>
                <a:ext cx="1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3" name="Rectangle 156">
                <a:extLst>
                  <a:ext uri="{FF2B5EF4-FFF2-40B4-BE49-F238E27FC236}">
                    <a16:creationId xmlns:a16="http://schemas.microsoft.com/office/drawing/2014/main" id="{43A25F0B-F4ED-4400-AF9F-1B4A4D0F7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1" y="1438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o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4" name="Rectangle 157">
                <a:extLst>
                  <a:ext uri="{FF2B5EF4-FFF2-40B4-BE49-F238E27FC236}">
                    <a16:creationId xmlns:a16="http://schemas.microsoft.com/office/drawing/2014/main" id="{E95CC355-AB3E-45A4-9969-56C0441D9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" y="1438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n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5" name="Rectangle 158">
                <a:extLst>
                  <a:ext uri="{FF2B5EF4-FFF2-40B4-BE49-F238E27FC236}">
                    <a16:creationId xmlns:a16="http://schemas.microsoft.com/office/drawing/2014/main" id="{054B94F5-FE83-42F0-A8EE-AD529DD5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1438"/>
                <a:ext cx="3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s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6" name="Rectangle 159">
                <a:extLst>
                  <a:ext uri="{FF2B5EF4-FFF2-40B4-BE49-F238E27FC236}">
                    <a16:creationId xmlns:a16="http://schemas.microsoft.com/office/drawing/2014/main" id="{B183DEEA-846F-459A-BA89-C4EC30A97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" y="1438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)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7" name="Line 160">
                <a:extLst>
                  <a:ext uri="{FF2B5EF4-FFF2-40B4-BE49-F238E27FC236}">
                    <a16:creationId xmlns:a16="http://schemas.microsoft.com/office/drawing/2014/main" id="{1ACAF62D-476B-4D42-AFA3-C736B5AAED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6" y="1153"/>
                <a:ext cx="28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61">
                <a:extLst>
                  <a:ext uri="{FF2B5EF4-FFF2-40B4-BE49-F238E27FC236}">
                    <a16:creationId xmlns:a16="http://schemas.microsoft.com/office/drawing/2014/main" id="{EC98E60D-EC2B-4C7F-A1CE-7BF0F063F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" y="1134"/>
                <a:ext cx="33" cy="38"/>
              </a:xfrm>
              <a:custGeom>
                <a:avLst/>
                <a:gdLst>
                  <a:gd name="T0" fmla="*/ 0 w 33"/>
                  <a:gd name="T1" fmla="*/ 0 h 38"/>
                  <a:gd name="T2" fmla="*/ 0 w 33"/>
                  <a:gd name="T3" fmla="*/ 38 h 38"/>
                  <a:gd name="T4" fmla="*/ 33 w 33"/>
                  <a:gd name="T5" fmla="*/ 19 h 38"/>
                  <a:gd name="T6" fmla="*/ 0 w 33"/>
                  <a:gd name="T7" fmla="*/ 0 h 38"/>
                  <a:gd name="T8" fmla="*/ 0 w 3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"/>
                  <a:gd name="T16" fmla="*/ 0 h 38"/>
                  <a:gd name="T17" fmla="*/ 33 w 3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" h="38">
                    <a:moveTo>
                      <a:pt x="0" y="0"/>
                    </a:moveTo>
                    <a:lnTo>
                      <a:pt x="0" y="38"/>
                    </a:lnTo>
                    <a:lnTo>
                      <a:pt x="3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Freeform 162">
                <a:extLst>
                  <a:ext uri="{FF2B5EF4-FFF2-40B4-BE49-F238E27FC236}">
                    <a16:creationId xmlns:a16="http://schemas.microsoft.com/office/drawing/2014/main" id="{6D104BDD-44E6-4E21-8398-12721D2A6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2" y="1601"/>
                <a:ext cx="61" cy="378"/>
              </a:xfrm>
              <a:custGeom>
                <a:avLst/>
                <a:gdLst>
                  <a:gd name="T0" fmla="*/ 61 w 61"/>
                  <a:gd name="T1" fmla="*/ 375 h 378"/>
                  <a:gd name="T2" fmla="*/ 61 w 61"/>
                  <a:gd name="T3" fmla="*/ 0 h 378"/>
                  <a:gd name="T4" fmla="*/ 0 w 61"/>
                  <a:gd name="T5" fmla="*/ 0 h 378"/>
                  <a:gd name="T6" fmla="*/ 0 w 61"/>
                  <a:gd name="T7" fmla="*/ 378 h 378"/>
                  <a:gd name="T8" fmla="*/ 61 w 61"/>
                  <a:gd name="T9" fmla="*/ 378 h 378"/>
                  <a:gd name="T10" fmla="*/ 61 w 61"/>
                  <a:gd name="T11" fmla="*/ 378 h 378"/>
                  <a:gd name="T12" fmla="*/ 61 w 61"/>
                  <a:gd name="T13" fmla="*/ 375 h 3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"/>
                  <a:gd name="T22" fmla="*/ 0 h 378"/>
                  <a:gd name="T23" fmla="*/ 61 w 61"/>
                  <a:gd name="T24" fmla="*/ 378 h 3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" h="378">
                    <a:moveTo>
                      <a:pt x="61" y="375"/>
                    </a:moveTo>
                    <a:lnTo>
                      <a:pt x="61" y="0"/>
                    </a:lnTo>
                    <a:lnTo>
                      <a:pt x="0" y="0"/>
                    </a:lnTo>
                    <a:lnTo>
                      <a:pt x="0" y="378"/>
                    </a:lnTo>
                    <a:lnTo>
                      <a:pt x="61" y="378"/>
                    </a:lnTo>
                    <a:lnTo>
                      <a:pt x="61" y="37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Freeform 163">
                <a:extLst>
                  <a:ext uri="{FF2B5EF4-FFF2-40B4-BE49-F238E27FC236}">
                    <a16:creationId xmlns:a16="http://schemas.microsoft.com/office/drawing/2014/main" id="{4AF4C41E-F085-4B76-868A-8545A9984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2" y="1601"/>
                <a:ext cx="61" cy="378"/>
              </a:xfrm>
              <a:custGeom>
                <a:avLst/>
                <a:gdLst>
                  <a:gd name="T0" fmla="*/ 61 w 61"/>
                  <a:gd name="T1" fmla="*/ 375 h 378"/>
                  <a:gd name="T2" fmla="*/ 61 w 61"/>
                  <a:gd name="T3" fmla="*/ 0 h 378"/>
                  <a:gd name="T4" fmla="*/ 0 w 61"/>
                  <a:gd name="T5" fmla="*/ 0 h 378"/>
                  <a:gd name="T6" fmla="*/ 0 w 61"/>
                  <a:gd name="T7" fmla="*/ 378 h 378"/>
                  <a:gd name="T8" fmla="*/ 61 w 61"/>
                  <a:gd name="T9" fmla="*/ 378 h 378"/>
                  <a:gd name="T10" fmla="*/ 61 w 61"/>
                  <a:gd name="T11" fmla="*/ 378 h 3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1"/>
                  <a:gd name="T19" fmla="*/ 0 h 378"/>
                  <a:gd name="T20" fmla="*/ 61 w 61"/>
                  <a:gd name="T21" fmla="*/ 378 h 3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1" h="378">
                    <a:moveTo>
                      <a:pt x="61" y="375"/>
                    </a:moveTo>
                    <a:lnTo>
                      <a:pt x="61" y="0"/>
                    </a:lnTo>
                    <a:lnTo>
                      <a:pt x="0" y="0"/>
                    </a:lnTo>
                    <a:lnTo>
                      <a:pt x="0" y="378"/>
                    </a:lnTo>
                    <a:lnTo>
                      <a:pt x="61" y="378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164">
                <a:extLst>
                  <a:ext uri="{FF2B5EF4-FFF2-40B4-BE49-F238E27FC236}">
                    <a16:creationId xmlns:a16="http://schemas.microsoft.com/office/drawing/2014/main" id="{A84513B5-5F91-41FE-AEE2-858FC9324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1601"/>
                <a:ext cx="62" cy="378"/>
              </a:xfrm>
              <a:custGeom>
                <a:avLst/>
                <a:gdLst>
                  <a:gd name="T0" fmla="*/ 62 w 62"/>
                  <a:gd name="T1" fmla="*/ 375 h 378"/>
                  <a:gd name="T2" fmla="*/ 62 w 62"/>
                  <a:gd name="T3" fmla="*/ 0 h 378"/>
                  <a:gd name="T4" fmla="*/ 0 w 62"/>
                  <a:gd name="T5" fmla="*/ 0 h 378"/>
                  <a:gd name="T6" fmla="*/ 0 w 62"/>
                  <a:gd name="T7" fmla="*/ 378 h 378"/>
                  <a:gd name="T8" fmla="*/ 62 w 62"/>
                  <a:gd name="T9" fmla="*/ 378 h 378"/>
                  <a:gd name="T10" fmla="*/ 62 w 62"/>
                  <a:gd name="T11" fmla="*/ 378 h 378"/>
                  <a:gd name="T12" fmla="*/ 62 w 62"/>
                  <a:gd name="T13" fmla="*/ 375 h 3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8"/>
                  <a:gd name="T23" fmla="*/ 62 w 62"/>
                  <a:gd name="T24" fmla="*/ 378 h 3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8">
                    <a:moveTo>
                      <a:pt x="62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8"/>
                    </a:lnTo>
                    <a:lnTo>
                      <a:pt x="62" y="378"/>
                    </a:lnTo>
                    <a:lnTo>
                      <a:pt x="62" y="37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165">
                <a:extLst>
                  <a:ext uri="{FF2B5EF4-FFF2-40B4-BE49-F238E27FC236}">
                    <a16:creationId xmlns:a16="http://schemas.microsoft.com/office/drawing/2014/main" id="{6A5DC267-4B7E-4769-A640-25339685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1601"/>
                <a:ext cx="62" cy="378"/>
              </a:xfrm>
              <a:custGeom>
                <a:avLst/>
                <a:gdLst>
                  <a:gd name="T0" fmla="*/ 62 w 62"/>
                  <a:gd name="T1" fmla="*/ 375 h 378"/>
                  <a:gd name="T2" fmla="*/ 62 w 62"/>
                  <a:gd name="T3" fmla="*/ 0 h 378"/>
                  <a:gd name="T4" fmla="*/ 0 w 62"/>
                  <a:gd name="T5" fmla="*/ 0 h 378"/>
                  <a:gd name="T6" fmla="*/ 0 w 62"/>
                  <a:gd name="T7" fmla="*/ 378 h 378"/>
                  <a:gd name="T8" fmla="*/ 62 w 62"/>
                  <a:gd name="T9" fmla="*/ 378 h 378"/>
                  <a:gd name="T10" fmla="*/ 62 w 62"/>
                  <a:gd name="T11" fmla="*/ 378 h 3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8"/>
                  <a:gd name="T20" fmla="*/ 62 w 62"/>
                  <a:gd name="T21" fmla="*/ 378 h 3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8">
                    <a:moveTo>
                      <a:pt x="62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8"/>
                    </a:lnTo>
                    <a:lnTo>
                      <a:pt x="62" y="378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Freeform 166">
                <a:extLst>
                  <a:ext uri="{FF2B5EF4-FFF2-40B4-BE49-F238E27FC236}">
                    <a16:creationId xmlns:a16="http://schemas.microsoft.com/office/drawing/2014/main" id="{8028AECD-66E9-4820-A546-159EE74E9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1601"/>
                <a:ext cx="62" cy="378"/>
              </a:xfrm>
              <a:custGeom>
                <a:avLst/>
                <a:gdLst>
                  <a:gd name="T0" fmla="*/ 62 w 62"/>
                  <a:gd name="T1" fmla="*/ 375 h 378"/>
                  <a:gd name="T2" fmla="*/ 62 w 62"/>
                  <a:gd name="T3" fmla="*/ 0 h 378"/>
                  <a:gd name="T4" fmla="*/ 0 w 62"/>
                  <a:gd name="T5" fmla="*/ 0 h 378"/>
                  <a:gd name="T6" fmla="*/ 0 w 62"/>
                  <a:gd name="T7" fmla="*/ 378 h 378"/>
                  <a:gd name="T8" fmla="*/ 62 w 62"/>
                  <a:gd name="T9" fmla="*/ 378 h 378"/>
                  <a:gd name="T10" fmla="*/ 62 w 62"/>
                  <a:gd name="T11" fmla="*/ 378 h 378"/>
                  <a:gd name="T12" fmla="*/ 62 w 62"/>
                  <a:gd name="T13" fmla="*/ 375 h 3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8"/>
                  <a:gd name="T23" fmla="*/ 62 w 62"/>
                  <a:gd name="T24" fmla="*/ 378 h 3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8">
                    <a:moveTo>
                      <a:pt x="62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8"/>
                    </a:lnTo>
                    <a:lnTo>
                      <a:pt x="62" y="378"/>
                    </a:lnTo>
                    <a:lnTo>
                      <a:pt x="62" y="37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67">
                <a:extLst>
                  <a:ext uri="{FF2B5EF4-FFF2-40B4-BE49-F238E27FC236}">
                    <a16:creationId xmlns:a16="http://schemas.microsoft.com/office/drawing/2014/main" id="{86F78D88-3A09-426D-8EA6-817B85CCD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1601"/>
                <a:ext cx="62" cy="378"/>
              </a:xfrm>
              <a:custGeom>
                <a:avLst/>
                <a:gdLst>
                  <a:gd name="T0" fmla="*/ 62 w 62"/>
                  <a:gd name="T1" fmla="*/ 375 h 378"/>
                  <a:gd name="T2" fmla="*/ 62 w 62"/>
                  <a:gd name="T3" fmla="*/ 0 h 378"/>
                  <a:gd name="T4" fmla="*/ 0 w 62"/>
                  <a:gd name="T5" fmla="*/ 0 h 378"/>
                  <a:gd name="T6" fmla="*/ 0 w 62"/>
                  <a:gd name="T7" fmla="*/ 378 h 378"/>
                  <a:gd name="T8" fmla="*/ 62 w 62"/>
                  <a:gd name="T9" fmla="*/ 378 h 378"/>
                  <a:gd name="T10" fmla="*/ 62 w 62"/>
                  <a:gd name="T11" fmla="*/ 378 h 3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8"/>
                  <a:gd name="T20" fmla="*/ 62 w 62"/>
                  <a:gd name="T21" fmla="*/ 378 h 3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8">
                    <a:moveTo>
                      <a:pt x="62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8"/>
                    </a:lnTo>
                    <a:lnTo>
                      <a:pt x="62" y="378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Freeform 168">
                <a:extLst>
                  <a:ext uri="{FF2B5EF4-FFF2-40B4-BE49-F238E27FC236}">
                    <a16:creationId xmlns:a16="http://schemas.microsoft.com/office/drawing/2014/main" id="{0B6D7ED1-CA82-4E53-9C4E-080DD22B5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4" y="1601"/>
                <a:ext cx="62" cy="378"/>
              </a:xfrm>
              <a:custGeom>
                <a:avLst/>
                <a:gdLst>
                  <a:gd name="T0" fmla="*/ 59 w 62"/>
                  <a:gd name="T1" fmla="*/ 375 h 378"/>
                  <a:gd name="T2" fmla="*/ 62 w 62"/>
                  <a:gd name="T3" fmla="*/ 0 h 378"/>
                  <a:gd name="T4" fmla="*/ 0 w 62"/>
                  <a:gd name="T5" fmla="*/ 0 h 378"/>
                  <a:gd name="T6" fmla="*/ 0 w 62"/>
                  <a:gd name="T7" fmla="*/ 378 h 378"/>
                  <a:gd name="T8" fmla="*/ 62 w 62"/>
                  <a:gd name="T9" fmla="*/ 378 h 378"/>
                  <a:gd name="T10" fmla="*/ 62 w 62"/>
                  <a:gd name="T11" fmla="*/ 378 h 378"/>
                  <a:gd name="T12" fmla="*/ 59 w 62"/>
                  <a:gd name="T13" fmla="*/ 375 h 3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8"/>
                  <a:gd name="T23" fmla="*/ 62 w 62"/>
                  <a:gd name="T24" fmla="*/ 378 h 3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8">
                    <a:moveTo>
                      <a:pt x="59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8"/>
                    </a:lnTo>
                    <a:lnTo>
                      <a:pt x="62" y="378"/>
                    </a:lnTo>
                    <a:lnTo>
                      <a:pt x="59" y="37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Freeform 169">
                <a:extLst>
                  <a:ext uri="{FF2B5EF4-FFF2-40B4-BE49-F238E27FC236}">
                    <a16:creationId xmlns:a16="http://schemas.microsoft.com/office/drawing/2014/main" id="{4370AE21-2A8F-4290-937B-0019EDC28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2025"/>
                <a:ext cx="62" cy="375"/>
              </a:xfrm>
              <a:custGeom>
                <a:avLst/>
                <a:gdLst>
                  <a:gd name="T0" fmla="*/ 62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62 w 62"/>
                  <a:gd name="T13" fmla="*/ 372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62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62" y="37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Freeform 170">
                <a:extLst>
                  <a:ext uri="{FF2B5EF4-FFF2-40B4-BE49-F238E27FC236}">
                    <a16:creationId xmlns:a16="http://schemas.microsoft.com/office/drawing/2014/main" id="{CA9CE3EB-9BCC-402F-8369-1FA5DE29B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2025"/>
                <a:ext cx="62" cy="375"/>
              </a:xfrm>
              <a:custGeom>
                <a:avLst/>
                <a:gdLst>
                  <a:gd name="T0" fmla="*/ 62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2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171">
                <a:extLst>
                  <a:ext uri="{FF2B5EF4-FFF2-40B4-BE49-F238E27FC236}">
                    <a16:creationId xmlns:a16="http://schemas.microsoft.com/office/drawing/2014/main" id="{E54C70FE-3C2C-4869-BCA0-36007135B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025"/>
                <a:ext cx="62" cy="375"/>
              </a:xfrm>
              <a:custGeom>
                <a:avLst/>
                <a:gdLst>
                  <a:gd name="T0" fmla="*/ 62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62 w 62"/>
                  <a:gd name="T13" fmla="*/ 372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62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62" y="37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Freeform 172">
                <a:extLst>
                  <a:ext uri="{FF2B5EF4-FFF2-40B4-BE49-F238E27FC236}">
                    <a16:creationId xmlns:a16="http://schemas.microsoft.com/office/drawing/2014/main" id="{1002F57A-396B-402D-BC99-1D3232510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025"/>
                <a:ext cx="62" cy="375"/>
              </a:xfrm>
              <a:custGeom>
                <a:avLst/>
                <a:gdLst>
                  <a:gd name="T0" fmla="*/ 62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2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173">
                <a:extLst>
                  <a:ext uri="{FF2B5EF4-FFF2-40B4-BE49-F238E27FC236}">
                    <a16:creationId xmlns:a16="http://schemas.microsoft.com/office/drawing/2014/main" id="{8B210659-A722-4746-84BD-CAAA4E752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4" y="2025"/>
                <a:ext cx="62" cy="375"/>
              </a:xfrm>
              <a:custGeom>
                <a:avLst/>
                <a:gdLst>
                  <a:gd name="T0" fmla="*/ 59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59 w 62"/>
                  <a:gd name="T13" fmla="*/ 372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59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59" y="37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Freeform 174">
                <a:extLst>
                  <a:ext uri="{FF2B5EF4-FFF2-40B4-BE49-F238E27FC236}">
                    <a16:creationId xmlns:a16="http://schemas.microsoft.com/office/drawing/2014/main" id="{3261DF1C-5DCB-4401-8B7E-8B6CF48F0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2025"/>
                <a:ext cx="62" cy="375"/>
              </a:xfrm>
              <a:custGeom>
                <a:avLst/>
                <a:gdLst>
                  <a:gd name="T0" fmla="*/ 60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60 w 62"/>
                  <a:gd name="T13" fmla="*/ 372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60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60" y="37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175">
                <a:extLst>
                  <a:ext uri="{FF2B5EF4-FFF2-40B4-BE49-F238E27FC236}">
                    <a16:creationId xmlns:a16="http://schemas.microsoft.com/office/drawing/2014/main" id="{C5AA59BB-793E-49F7-AE13-1BE9C79F7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2025"/>
                <a:ext cx="62" cy="375"/>
              </a:xfrm>
              <a:custGeom>
                <a:avLst/>
                <a:gdLst>
                  <a:gd name="T0" fmla="*/ 60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0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176">
                <a:extLst>
                  <a:ext uri="{FF2B5EF4-FFF2-40B4-BE49-F238E27FC236}">
                    <a16:creationId xmlns:a16="http://schemas.microsoft.com/office/drawing/2014/main" id="{8B4F1BED-961F-424C-AA28-1869A7A5E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" y="2541"/>
                <a:ext cx="83" cy="188"/>
              </a:xfrm>
              <a:custGeom>
                <a:avLst/>
                <a:gdLst>
                  <a:gd name="T0" fmla="*/ 0 w 83"/>
                  <a:gd name="T1" fmla="*/ 185 h 188"/>
                  <a:gd name="T2" fmla="*/ 83 w 83"/>
                  <a:gd name="T3" fmla="*/ 188 h 188"/>
                  <a:gd name="T4" fmla="*/ 83 w 83"/>
                  <a:gd name="T5" fmla="*/ 0 h 188"/>
                  <a:gd name="T6" fmla="*/ 0 w 83"/>
                  <a:gd name="T7" fmla="*/ 0 h 188"/>
                  <a:gd name="T8" fmla="*/ 0 w 83"/>
                  <a:gd name="T9" fmla="*/ 185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188"/>
                  <a:gd name="T17" fmla="*/ 83 w 83"/>
                  <a:gd name="T18" fmla="*/ 188 h 1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188">
                    <a:moveTo>
                      <a:pt x="0" y="185"/>
                    </a:moveTo>
                    <a:lnTo>
                      <a:pt x="83" y="188"/>
                    </a:lnTo>
                    <a:lnTo>
                      <a:pt x="83" y="0"/>
                    </a:lnTo>
                    <a:lnTo>
                      <a:pt x="0" y="0"/>
                    </a:lnTo>
                    <a:lnTo>
                      <a:pt x="0" y="1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Freeform 177">
                <a:extLst>
                  <a:ext uri="{FF2B5EF4-FFF2-40B4-BE49-F238E27FC236}">
                    <a16:creationId xmlns:a16="http://schemas.microsoft.com/office/drawing/2014/main" id="{B39FA55C-3166-4785-9DFC-901064AC4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" y="2541"/>
                <a:ext cx="83" cy="188"/>
              </a:xfrm>
              <a:custGeom>
                <a:avLst/>
                <a:gdLst>
                  <a:gd name="T0" fmla="*/ 0 w 83"/>
                  <a:gd name="T1" fmla="*/ 185 h 188"/>
                  <a:gd name="T2" fmla="*/ 83 w 83"/>
                  <a:gd name="T3" fmla="*/ 188 h 188"/>
                  <a:gd name="T4" fmla="*/ 83 w 83"/>
                  <a:gd name="T5" fmla="*/ 0 h 188"/>
                  <a:gd name="T6" fmla="*/ 0 w 83"/>
                  <a:gd name="T7" fmla="*/ 0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3"/>
                  <a:gd name="T13" fmla="*/ 0 h 188"/>
                  <a:gd name="T14" fmla="*/ 83 w 83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3" h="188">
                    <a:moveTo>
                      <a:pt x="0" y="185"/>
                    </a:moveTo>
                    <a:lnTo>
                      <a:pt x="83" y="188"/>
                    </a:lnTo>
                    <a:lnTo>
                      <a:pt x="83" y="0"/>
                    </a:lnTo>
                    <a:lnTo>
                      <a:pt x="0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Freeform 178">
                <a:extLst>
                  <a:ext uri="{FF2B5EF4-FFF2-40B4-BE49-F238E27FC236}">
                    <a16:creationId xmlns:a16="http://schemas.microsoft.com/office/drawing/2014/main" id="{B050CB1A-D8F3-494F-A385-210197369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" y="2538"/>
                <a:ext cx="81" cy="191"/>
              </a:xfrm>
              <a:custGeom>
                <a:avLst/>
                <a:gdLst>
                  <a:gd name="T0" fmla="*/ 81 w 81"/>
                  <a:gd name="T1" fmla="*/ 0 h 191"/>
                  <a:gd name="T2" fmla="*/ 0 w 81"/>
                  <a:gd name="T3" fmla="*/ 3 h 191"/>
                  <a:gd name="T4" fmla="*/ 0 w 81"/>
                  <a:gd name="T5" fmla="*/ 191 h 191"/>
                  <a:gd name="T6" fmla="*/ 81 w 81"/>
                  <a:gd name="T7" fmla="*/ 191 h 1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1"/>
                  <a:gd name="T13" fmla="*/ 0 h 191"/>
                  <a:gd name="T14" fmla="*/ 81 w 81"/>
                  <a:gd name="T15" fmla="*/ 191 h 1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1" h="191">
                    <a:moveTo>
                      <a:pt x="81" y="0"/>
                    </a:moveTo>
                    <a:lnTo>
                      <a:pt x="0" y="3"/>
                    </a:lnTo>
                    <a:lnTo>
                      <a:pt x="0" y="191"/>
                    </a:lnTo>
                    <a:lnTo>
                      <a:pt x="81" y="191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179">
                <a:extLst>
                  <a:ext uri="{FF2B5EF4-FFF2-40B4-BE49-F238E27FC236}">
                    <a16:creationId xmlns:a16="http://schemas.microsoft.com/office/drawing/2014/main" id="{311AE263-FCFD-496C-BFBF-ADA51E2F3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" y="2446"/>
                <a:ext cx="126" cy="372"/>
              </a:xfrm>
              <a:custGeom>
                <a:avLst/>
                <a:gdLst>
                  <a:gd name="T0" fmla="*/ 0 w 126"/>
                  <a:gd name="T1" fmla="*/ 0 h 372"/>
                  <a:gd name="T2" fmla="*/ 2 w 126"/>
                  <a:gd name="T3" fmla="*/ 152 h 372"/>
                  <a:gd name="T4" fmla="*/ 40 w 126"/>
                  <a:gd name="T5" fmla="*/ 188 h 372"/>
                  <a:gd name="T6" fmla="*/ 2 w 126"/>
                  <a:gd name="T7" fmla="*/ 223 h 372"/>
                  <a:gd name="T8" fmla="*/ 2 w 126"/>
                  <a:gd name="T9" fmla="*/ 372 h 372"/>
                  <a:gd name="T10" fmla="*/ 126 w 126"/>
                  <a:gd name="T11" fmla="*/ 261 h 372"/>
                  <a:gd name="T12" fmla="*/ 126 w 126"/>
                  <a:gd name="T13" fmla="*/ 114 h 372"/>
                  <a:gd name="T14" fmla="*/ 2 w 126"/>
                  <a:gd name="T15" fmla="*/ 0 h 372"/>
                  <a:gd name="T16" fmla="*/ 2 w 126"/>
                  <a:gd name="T17" fmla="*/ 0 h 372"/>
                  <a:gd name="T18" fmla="*/ 0 w 126"/>
                  <a:gd name="T19" fmla="*/ 0 h 3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6"/>
                  <a:gd name="T31" fmla="*/ 0 h 372"/>
                  <a:gd name="T32" fmla="*/ 126 w 126"/>
                  <a:gd name="T33" fmla="*/ 372 h 3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6" h="372">
                    <a:moveTo>
                      <a:pt x="0" y="0"/>
                    </a:moveTo>
                    <a:lnTo>
                      <a:pt x="2" y="152"/>
                    </a:lnTo>
                    <a:lnTo>
                      <a:pt x="40" y="188"/>
                    </a:lnTo>
                    <a:lnTo>
                      <a:pt x="2" y="223"/>
                    </a:lnTo>
                    <a:lnTo>
                      <a:pt x="2" y="372"/>
                    </a:lnTo>
                    <a:lnTo>
                      <a:pt x="126" y="261"/>
                    </a:lnTo>
                    <a:lnTo>
                      <a:pt x="126" y="11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180">
                <a:extLst>
                  <a:ext uri="{FF2B5EF4-FFF2-40B4-BE49-F238E27FC236}">
                    <a16:creationId xmlns:a16="http://schemas.microsoft.com/office/drawing/2014/main" id="{B9AAF8D3-6EF2-447F-A907-520A6796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" y="2446"/>
                <a:ext cx="126" cy="372"/>
              </a:xfrm>
              <a:custGeom>
                <a:avLst/>
                <a:gdLst>
                  <a:gd name="T0" fmla="*/ 0 w 126"/>
                  <a:gd name="T1" fmla="*/ 0 h 372"/>
                  <a:gd name="T2" fmla="*/ 2 w 126"/>
                  <a:gd name="T3" fmla="*/ 152 h 372"/>
                  <a:gd name="T4" fmla="*/ 40 w 126"/>
                  <a:gd name="T5" fmla="*/ 188 h 372"/>
                  <a:gd name="T6" fmla="*/ 2 w 126"/>
                  <a:gd name="T7" fmla="*/ 223 h 372"/>
                  <a:gd name="T8" fmla="*/ 2 w 126"/>
                  <a:gd name="T9" fmla="*/ 372 h 372"/>
                  <a:gd name="T10" fmla="*/ 126 w 126"/>
                  <a:gd name="T11" fmla="*/ 261 h 372"/>
                  <a:gd name="T12" fmla="*/ 126 w 126"/>
                  <a:gd name="T13" fmla="*/ 114 h 372"/>
                  <a:gd name="T14" fmla="*/ 2 w 126"/>
                  <a:gd name="T15" fmla="*/ 0 h 372"/>
                  <a:gd name="T16" fmla="*/ 2 w 126"/>
                  <a:gd name="T17" fmla="*/ 0 h 3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6"/>
                  <a:gd name="T28" fmla="*/ 0 h 372"/>
                  <a:gd name="T29" fmla="*/ 126 w 126"/>
                  <a:gd name="T30" fmla="*/ 372 h 37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6" h="372">
                    <a:moveTo>
                      <a:pt x="0" y="0"/>
                    </a:moveTo>
                    <a:lnTo>
                      <a:pt x="2" y="152"/>
                    </a:lnTo>
                    <a:lnTo>
                      <a:pt x="40" y="188"/>
                    </a:lnTo>
                    <a:lnTo>
                      <a:pt x="2" y="223"/>
                    </a:lnTo>
                    <a:lnTo>
                      <a:pt x="2" y="372"/>
                    </a:lnTo>
                    <a:lnTo>
                      <a:pt x="126" y="261"/>
                    </a:lnTo>
                    <a:lnTo>
                      <a:pt x="126" y="114"/>
                    </a:lnTo>
                    <a:lnTo>
                      <a:pt x="2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Freeform 181">
                <a:extLst>
                  <a:ext uri="{FF2B5EF4-FFF2-40B4-BE49-F238E27FC236}">
                    <a16:creationId xmlns:a16="http://schemas.microsoft.com/office/drawing/2014/main" id="{E3DB8974-A3B4-42B2-9513-AFFF5EEF1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7" y="2541"/>
                <a:ext cx="165" cy="188"/>
              </a:xfrm>
              <a:custGeom>
                <a:avLst/>
                <a:gdLst>
                  <a:gd name="T0" fmla="*/ 165 w 165"/>
                  <a:gd name="T1" fmla="*/ 185 h 188"/>
                  <a:gd name="T2" fmla="*/ 165 w 165"/>
                  <a:gd name="T3" fmla="*/ 0 h 188"/>
                  <a:gd name="T4" fmla="*/ 0 w 165"/>
                  <a:gd name="T5" fmla="*/ 0 h 188"/>
                  <a:gd name="T6" fmla="*/ 0 w 165"/>
                  <a:gd name="T7" fmla="*/ 188 h 188"/>
                  <a:gd name="T8" fmla="*/ 165 w 165"/>
                  <a:gd name="T9" fmla="*/ 188 h 188"/>
                  <a:gd name="T10" fmla="*/ 165 w 165"/>
                  <a:gd name="T11" fmla="*/ 188 h 1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88"/>
                  <a:gd name="T20" fmla="*/ 165 w 165"/>
                  <a:gd name="T21" fmla="*/ 188 h 1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88">
                    <a:moveTo>
                      <a:pt x="165" y="185"/>
                    </a:moveTo>
                    <a:lnTo>
                      <a:pt x="165" y="0"/>
                    </a:lnTo>
                    <a:lnTo>
                      <a:pt x="0" y="0"/>
                    </a:lnTo>
                    <a:lnTo>
                      <a:pt x="0" y="188"/>
                    </a:lnTo>
                    <a:lnTo>
                      <a:pt x="165" y="188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Line 182">
                <a:extLst>
                  <a:ext uri="{FF2B5EF4-FFF2-40B4-BE49-F238E27FC236}">
                    <a16:creationId xmlns:a16="http://schemas.microsoft.com/office/drawing/2014/main" id="{2B03D5B7-C0F8-498D-AB7E-1C5EB7B0C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2634"/>
                <a:ext cx="2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Line 183">
                <a:extLst>
                  <a:ext uri="{FF2B5EF4-FFF2-40B4-BE49-F238E27FC236}">
                    <a16:creationId xmlns:a16="http://schemas.microsoft.com/office/drawing/2014/main" id="{5EB65FF9-EBC4-446A-B205-6CEFE98A3B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2" y="2634"/>
                <a:ext cx="245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Line 184">
                <a:extLst>
                  <a:ext uri="{FF2B5EF4-FFF2-40B4-BE49-F238E27FC236}">
                    <a16:creationId xmlns:a16="http://schemas.microsoft.com/office/drawing/2014/main" id="{890D0BBE-AD34-4816-950B-2223D54B4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2" y="2634"/>
                <a:ext cx="2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85">
                <a:extLst>
                  <a:ext uri="{FF2B5EF4-FFF2-40B4-BE49-F238E27FC236}">
                    <a16:creationId xmlns:a16="http://schemas.microsoft.com/office/drawing/2014/main" id="{E2D9F04F-B72E-4CC1-9B5C-0FB81B8A2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2587"/>
                <a:ext cx="41" cy="47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0 h 47"/>
                  <a:gd name="T4" fmla="*/ 41 w 41"/>
                  <a:gd name="T5" fmla="*/ 0 h 47"/>
                  <a:gd name="T6" fmla="*/ 0 60000 65536"/>
                  <a:gd name="T7" fmla="*/ 0 60000 65536"/>
                  <a:gd name="T8" fmla="*/ 0 60000 65536"/>
                  <a:gd name="T9" fmla="*/ 0 w 41"/>
                  <a:gd name="T10" fmla="*/ 0 h 47"/>
                  <a:gd name="T11" fmla="*/ 41 w 41"/>
                  <a:gd name="T12" fmla="*/ 47 h 4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1" h="47">
                    <a:moveTo>
                      <a:pt x="0" y="47"/>
                    </a:moveTo>
                    <a:lnTo>
                      <a:pt x="0" y="0"/>
                    </a:lnTo>
                    <a:lnTo>
                      <a:pt x="41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86">
                <a:extLst>
                  <a:ext uri="{FF2B5EF4-FFF2-40B4-BE49-F238E27FC236}">
                    <a16:creationId xmlns:a16="http://schemas.microsoft.com/office/drawing/2014/main" id="{AE70999B-118B-43A1-9DDC-44AA3D463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7" y="2634"/>
                <a:ext cx="288" cy="141"/>
              </a:xfrm>
              <a:custGeom>
                <a:avLst/>
                <a:gdLst>
                  <a:gd name="T0" fmla="*/ 0 w 288"/>
                  <a:gd name="T1" fmla="*/ 0 h 141"/>
                  <a:gd name="T2" fmla="*/ 0 w 288"/>
                  <a:gd name="T3" fmla="*/ 141 h 141"/>
                  <a:gd name="T4" fmla="*/ 247 w 288"/>
                  <a:gd name="T5" fmla="*/ 141 h 141"/>
                  <a:gd name="T6" fmla="*/ 247 w 288"/>
                  <a:gd name="T7" fmla="*/ 46 h 141"/>
                  <a:gd name="T8" fmla="*/ 288 w 288"/>
                  <a:gd name="T9" fmla="*/ 46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8"/>
                  <a:gd name="T16" fmla="*/ 0 h 141"/>
                  <a:gd name="T17" fmla="*/ 288 w 28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8" h="141">
                    <a:moveTo>
                      <a:pt x="0" y="0"/>
                    </a:moveTo>
                    <a:lnTo>
                      <a:pt x="0" y="141"/>
                    </a:lnTo>
                    <a:lnTo>
                      <a:pt x="247" y="141"/>
                    </a:lnTo>
                    <a:lnTo>
                      <a:pt x="247" y="46"/>
                    </a:lnTo>
                    <a:lnTo>
                      <a:pt x="288" y="46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87">
                <a:extLst>
                  <a:ext uri="{FF2B5EF4-FFF2-40B4-BE49-F238E27FC236}">
                    <a16:creationId xmlns:a16="http://schemas.microsoft.com/office/drawing/2014/main" id="{F852FE37-FCB2-45D2-84EE-79586DB9E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446"/>
                <a:ext cx="62" cy="375"/>
              </a:xfrm>
              <a:custGeom>
                <a:avLst/>
                <a:gdLst>
                  <a:gd name="T0" fmla="*/ 62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2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88">
                <a:extLst>
                  <a:ext uri="{FF2B5EF4-FFF2-40B4-BE49-F238E27FC236}">
                    <a16:creationId xmlns:a16="http://schemas.microsoft.com/office/drawing/2014/main" id="{1CB33218-042A-4984-BEC7-BC4620F18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446"/>
                <a:ext cx="62" cy="375"/>
              </a:xfrm>
              <a:custGeom>
                <a:avLst/>
                <a:gdLst>
                  <a:gd name="T0" fmla="*/ 62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2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89">
                <a:extLst>
                  <a:ext uri="{FF2B5EF4-FFF2-40B4-BE49-F238E27FC236}">
                    <a16:creationId xmlns:a16="http://schemas.microsoft.com/office/drawing/2014/main" id="{D68DB2FB-0D39-4450-923C-AC0B013A8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2446"/>
                <a:ext cx="62" cy="375"/>
              </a:xfrm>
              <a:custGeom>
                <a:avLst/>
                <a:gdLst>
                  <a:gd name="T0" fmla="*/ 60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60 w 62"/>
                  <a:gd name="T13" fmla="*/ 375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60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60" y="37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90">
                <a:extLst>
                  <a:ext uri="{FF2B5EF4-FFF2-40B4-BE49-F238E27FC236}">
                    <a16:creationId xmlns:a16="http://schemas.microsoft.com/office/drawing/2014/main" id="{E289C2E2-3C77-47E1-AA79-1B92FB854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2446"/>
                <a:ext cx="62" cy="375"/>
              </a:xfrm>
              <a:custGeom>
                <a:avLst/>
                <a:gdLst>
                  <a:gd name="T0" fmla="*/ 60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0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Freeform 191">
                <a:extLst>
                  <a:ext uri="{FF2B5EF4-FFF2-40B4-BE49-F238E27FC236}">
                    <a16:creationId xmlns:a16="http://schemas.microsoft.com/office/drawing/2014/main" id="{C82CBEC6-4E1D-4A1B-BCD2-FDDAA6B54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5" y="2446"/>
                <a:ext cx="62" cy="375"/>
              </a:xfrm>
              <a:custGeom>
                <a:avLst/>
                <a:gdLst>
                  <a:gd name="T0" fmla="*/ 60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60 w 62"/>
                  <a:gd name="T13" fmla="*/ 375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60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60" y="37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9" name="Freeform 192">
                <a:extLst>
                  <a:ext uri="{FF2B5EF4-FFF2-40B4-BE49-F238E27FC236}">
                    <a16:creationId xmlns:a16="http://schemas.microsoft.com/office/drawing/2014/main" id="{322E87CA-73FF-4E14-BFCB-1F1487836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5" y="2446"/>
                <a:ext cx="62" cy="375"/>
              </a:xfrm>
              <a:custGeom>
                <a:avLst/>
                <a:gdLst>
                  <a:gd name="T0" fmla="*/ 60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0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93">
                <a:extLst>
                  <a:ext uri="{FF2B5EF4-FFF2-40B4-BE49-F238E27FC236}">
                    <a16:creationId xmlns:a16="http://schemas.microsoft.com/office/drawing/2014/main" id="{800C7EC3-F24B-44A4-9FA0-08C02DA01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" y="2962"/>
                <a:ext cx="81" cy="18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1" name="Rectangle 194">
                <a:extLst>
                  <a:ext uri="{FF2B5EF4-FFF2-40B4-BE49-F238E27FC236}">
                    <a16:creationId xmlns:a16="http://schemas.microsoft.com/office/drawing/2014/main" id="{52129BF7-432A-44E5-8399-EB6C61090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" y="2962"/>
                <a:ext cx="81" cy="188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Rectangle 195">
                <a:extLst>
                  <a:ext uri="{FF2B5EF4-FFF2-40B4-BE49-F238E27FC236}">
                    <a16:creationId xmlns:a16="http://schemas.microsoft.com/office/drawing/2014/main" id="{4E333BCD-BBED-4C41-9330-B5581E64C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6" y="2962"/>
                <a:ext cx="83" cy="188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Freeform 196">
                <a:extLst>
                  <a:ext uri="{FF2B5EF4-FFF2-40B4-BE49-F238E27FC236}">
                    <a16:creationId xmlns:a16="http://schemas.microsoft.com/office/drawing/2014/main" id="{C580CC01-7F62-41C5-AC3B-2CCEEF6EE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6" y="2867"/>
                <a:ext cx="127" cy="375"/>
              </a:xfrm>
              <a:custGeom>
                <a:avLst/>
                <a:gdLst>
                  <a:gd name="T0" fmla="*/ 0 w 127"/>
                  <a:gd name="T1" fmla="*/ 0 h 375"/>
                  <a:gd name="T2" fmla="*/ 3 w 127"/>
                  <a:gd name="T3" fmla="*/ 152 h 375"/>
                  <a:gd name="T4" fmla="*/ 41 w 127"/>
                  <a:gd name="T5" fmla="*/ 188 h 375"/>
                  <a:gd name="T6" fmla="*/ 3 w 127"/>
                  <a:gd name="T7" fmla="*/ 223 h 375"/>
                  <a:gd name="T8" fmla="*/ 3 w 127"/>
                  <a:gd name="T9" fmla="*/ 375 h 375"/>
                  <a:gd name="T10" fmla="*/ 127 w 127"/>
                  <a:gd name="T11" fmla="*/ 261 h 375"/>
                  <a:gd name="T12" fmla="*/ 127 w 127"/>
                  <a:gd name="T13" fmla="*/ 117 h 375"/>
                  <a:gd name="T14" fmla="*/ 3 w 127"/>
                  <a:gd name="T15" fmla="*/ 3 h 375"/>
                  <a:gd name="T16" fmla="*/ 3 w 127"/>
                  <a:gd name="T17" fmla="*/ 3 h 375"/>
                  <a:gd name="T18" fmla="*/ 0 w 127"/>
                  <a:gd name="T19" fmla="*/ 0 h 3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"/>
                  <a:gd name="T31" fmla="*/ 0 h 375"/>
                  <a:gd name="T32" fmla="*/ 127 w 127"/>
                  <a:gd name="T33" fmla="*/ 375 h 37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" h="375">
                    <a:moveTo>
                      <a:pt x="0" y="0"/>
                    </a:moveTo>
                    <a:lnTo>
                      <a:pt x="3" y="152"/>
                    </a:lnTo>
                    <a:lnTo>
                      <a:pt x="41" y="188"/>
                    </a:lnTo>
                    <a:lnTo>
                      <a:pt x="3" y="223"/>
                    </a:lnTo>
                    <a:lnTo>
                      <a:pt x="3" y="375"/>
                    </a:lnTo>
                    <a:lnTo>
                      <a:pt x="127" y="261"/>
                    </a:lnTo>
                    <a:lnTo>
                      <a:pt x="127" y="117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Freeform 197">
                <a:extLst>
                  <a:ext uri="{FF2B5EF4-FFF2-40B4-BE49-F238E27FC236}">
                    <a16:creationId xmlns:a16="http://schemas.microsoft.com/office/drawing/2014/main" id="{51A9C4CE-7431-476E-B2C6-8A5C2D52E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6" y="2867"/>
                <a:ext cx="127" cy="375"/>
              </a:xfrm>
              <a:custGeom>
                <a:avLst/>
                <a:gdLst>
                  <a:gd name="T0" fmla="*/ 0 w 127"/>
                  <a:gd name="T1" fmla="*/ 0 h 375"/>
                  <a:gd name="T2" fmla="*/ 3 w 127"/>
                  <a:gd name="T3" fmla="*/ 152 h 375"/>
                  <a:gd name="T4" fmla="*/ 41 w 127"/>
                  <a:gd name="T5" fmla="*/ 188 h 375"/>
                  <a:gd name="T6" fmla="*/ 3 w 127"/>
                  <a:gd name="T7" fmla="*/ 223 h 375"/>
                  <a:gd name="T8" fmla="*/ 3 w 127"/>
                  <a:gd name="T9" fmla="*/ 375 h 375"/>
                  <a:gd name="T10" fmla="*/ 127 w 127"/>
                  <a:gd name="T11" fmla="*/ 261 h 375"/>
                  <a:gd name="T12" fmla="*/ 127 w 127"/>
                  <a:gd name="T13" fmla="*/ 117 h 375"/>
                  <a:gd name="T14" fmla="*/ 3 w 127"/>
                  <a:gd name="T15" fmla="*/ 3 h 375"/>
                  <a:gd name="T16" fmla="*/ 3 w 127"/>
                  <a:gd name="T17" fmla="*/ 3 h 3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7"/>
                  <a:gd name="T28" fmla="*/ 0 h 375"/>
                  <a:gd name="T29" fmla="*/ 127 w 127"/>
                  <a:gd name="T30" fmla="*/ 375 h 37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7" h="375">
                    <a:moveTo>
                      <a:pt x="0" y="0"/>
                    </a:moveTo>
                    <a:lnTo>
                      <a:pt x="3" y="152"/>
                    </a:lnTo>
                    <a:lnTo>
                      <a:pt x="41" y="188"/>
                    </a:lnTo>
                    <a:lnTo>
                      <a:pt x="3" y="223"/>
                    </a:lnTo>
                    <a:lnTo>
                      <a:pt x="3" y="375"/>
                    </a:lnTo>
                    <a:lnTo>
                      <a:pt x="127" y="261"/>
                    </a:lnTo>
                    <a:lnTo>
                      <a:pt x="127" y="117"/>
                    </a:lnTo>
                    <a:lnTo>
                      <a:pt x="3" y="3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5" name="Line 198">
                <a:extLst>
                  <a:ext uri="{FF2B5EF4-FFF2-40B4-BE49-F238E27FC236}">
                    <a16:creationId xmlns:a16="http://schemas.microsoft.com/office/drawing/2014/main" id="{5521E19E-A9F8-4AEA-AC45-AC18F7CDA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0" y="3055"/>
                <a:ext cx="227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6" name="Line 199">
                <a:extLst>
                  <a:ext uri="{FF2B5EF4-FFF2-40B4-BE49-F238E27FC236}">
                    <a16:creationId xmlns:a16="http://schemas.microsoft.com/office/drawing/2014/main" id="{73CC4584-D4F0-44F0-BD30-D8D84EB71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0" y="3055"/>
                <a:ext cx="248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Line 200">
                <a:extLst>
                  <a:ext uri="{FF2B5EF4-FFF2-40B4-BE49-F238E27FC236}">
                    <a16:creationId xmlns:a16="http://schemas.microsoft.com/office/drawing/2014/main" id="{AAB1C66E-127F-460C-9B17-4F77D2FD2C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2" y="3055"/>
                <a:ext cx="227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Freeform 201">
                <a:extLst>
                  <a:ext uri="{FF2B5EF4-FFF2-40B4-BE49-F238E27FC236}">
                    <a16:creationId xmlns:a16="http://schemas.microsoft.com/office/drawing/2014/main" id="{1817720A-3A0F-44C0-BDD5-A14AC00B0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6" y="3008"/>
                <a:ext cx="41" cy="47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0 h 47"/>
                  <a:gd name="T4" fmla="*/ 41 w 41"/>
                  <a:gd name="T5" fmla="*/ 0 h 47"/>
                  <a:gd name="T6" fmla="*/ 0 60000 65536"/>
                  <a:gd name="T7" fmla="*/ 0 60000 65536"/>
                  <a:gd name="T8" fmla="*/ 0 60000 65536"/>
                  <a:gd name="T9" fmla="*/ 0 w 41"/>
                  <a:gd name="T10" fmla="*/ 0 h 47"/>
                  <a:gd name="T11" fmla="*/ 41 w 41"/>
                  <a:gd name="T12" fmla="*/ 47 h 4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1" h="47">
                    <a:moveTo>
                      <a:pt x="0" y="47"/>
                    </a:moveTo>
                    <a:lnTo>
                      <a:pt x="0" y="0"/>
                    </a:lnTo>
                    <a:lnTo>
                      <a:pt x="41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Freeform 202">
                <a:extLst>
                  <a:ext uri="{FF2B5EF4-FFF2-40B4-BE49-F238E27FC236}">
                    <a16:creationId xmlns:a16="http://schemas.microsoft.com/office/drawing/2014/main" id="{6618F62B-07DD-42AF-B5D2-9061B3D33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3055"/>
                <a:ext cx="289" cy="141"/>
              </a:xfrm>
              <a:custGeom>
                <a:avLst/>
                <a:gdLst>
                  <a:gd name="T0" fmla="*/ 0 w 289"/>
                  <a:gd name="T1" fmla="*/ 0 h 141"/>
                  <a:gd name="T2" fmla="*/ 0 w 289"/>
                  <a:gd name="T3" fmla="*/ 141 h 141"/>
                  <a:gd name="T4" fmla="*/ 248 w 289"/>
                  <a:gd name="T5" fmla="*/ 141 h 141"/>
                  <a:gd name="T6" fmla="*/ 248 w 289"/>
                  <a:gd name="T7" fmla="*/ 48 h 141"/>
                  <a:gd name="T8" fmla="*/ 289 w 289"/>
                  <a:gd name="T9" fmla="*/ 48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9"/>
                  <a:gd name="T16" fmla="*/ 0 h 141"/>
                  <a:gd name="T17" fmla="*/ 289 w 289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9" h="141">
                    <a:moveTo>
                      <a:pt x="0" y="0"/>
                    </a:moveTo>
                    <a:lnTo>
                      <a:pt x="0" y="141"/>
                    </a:lnTo>
                    <a:lnTo>
                      <a:pt x="248" y="141"/>
                    </a:lnTo>
                    <a:lnTo>
                      <a:pt x="248" y="48"/>
                    </a:lnTo>
                    <a:lnTo>
                      <a:pt x="289" y="48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203">
                <a:extLst>
                  <a:ext uri="{FF2B5EF4-FFF2-40B4-BE49-F238E27FC236}">
                    <a16:creationId xmlns:a16="http://schemas.microsoft.com/office/drawing/2014/main" id="{B9FEAC26-3762-451C-A4C6-285544ED2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4" y="2867"/>
                <a:ext cx="62" cy="375"/>
              </a:xfrm>
              <a:custGeom>
                <a:avLst/>
                <a:gdLst>
                  <a:gd name="T0" fmla="*/ 59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59 w 62"/>
                  <a:gd name="T13" fmla="*/ 375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59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59" y="37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204">
                <a:extLst>
                  <a:ext uri="{FF2B5EF4-FFF2-40B4-BE49-F238E27FC236}">
                    <a16:creationId xmlns:a16="http://schemas.microsoft.com/office/drawing/2014/main" id="{81F9AB03-6104-49C6-855B-0BEA6B4E6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4" y="2867"/>
                <a:ext cx="62" cy="375"/>
              </a:xfrm>
              <a:custGeom>
                <a:avLst/>
                <a:gdLst>
                  <a:gd name="T0" fmla="*/ 59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59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2" name="Freeform 205">
                <a:extLst>
                  <a:ext uri="{FF2B5EF4-FFF2-40B4-BE49-F238E27FC236}">
                    <a16:creationId xmlns:a16="http://schemas.microsoft.com/office/drawing/2014/main" id="{11B88D1D-D282-46D7-8068-6C0E43E63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2867"/>
                <a:ext cx="62" cy="375"/>
              </a:xfrm>
              <a:custGeom>
                <a:avLst/>
                <a:gdLst>
                  <a:gd name="T0" fmla="*/ 60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60 w 62"/>
                  <a:gd name="T13" fmla="*/ 375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60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60" y="37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Freeform 206">
                <a:extLst>
                  <a:ext uri="{FF2B5EF4-FFF2-40B4-BE49-F238E27FC236}">
                    <a16:creationId xmlns:a16="http://schemas.microsoft.com/office/drawing/2014/main" id="{FAD30B15-7FBC-4281-B27F-C751453F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2867"/>
                <a:ext cx="62" cy="375"/>
              </a:xfrm>
              <a:custGeom>
                <a:avLst/>
                <a:gdLst>
                  <a:gd name="T0" fmla="*/ 60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0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4" name="Freeform 207">
                <a:extLst>
                  <a:ext uri="{FF2B5EF4-FFF2-40B4-BE49-F238E27FC236}">
                    <a16:creationId xmlns:a16="http://schemas.microsoft.com/office/drawing/2014/main" id="{59B7F6ED-22F3-493B-BE67-E08B24A16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5" y="2867"/>
                <a:ext cx="62" cy="375"/>
              </a:xfrm>
              <a:custGeom>
                <a:avLst/>
                <a:gdLst>
                  <a:gd name="T0" fmla="*/ 60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60 w 62"/>
                  <a:gd name="T13" fmla="*/ 375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60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60" y="37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208">
              <a:extLst>
                <a:ext uri="{FF2B5EF4-FFF2-40B4-BE49-F238E27FC236}">
                  <a16:creationId xmlns:a16="http://schemas.microsoft.com/office/drawing/2014/main" id="{625307AD-C52B-4FD3-97A5-691B938844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7" y="1262"/>
              <a:ext cx="4118" cy="2404"/>
              <a:chOff x="1137" y="1262"/>
              <a:chExt cx="4118" cy="2404"/>
            </a:xfrm>
          </p:grpSpPr>
          <p:sp>
            <p:nvSpPr>
              <p:cNvPr id="23" name="Freeform 209">
                <a:extLst>
                  <a:ext uri="{FF2B5EF4-FFF2-40B4-BE49-F238E27FC236}">
                    <a16:creationId xmlns:a16="http://schemas.microsoft.com/office/drawing/2014/main" id="{98991519-5F4F-485E-B301-18E6B7E41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5" y="2867"/>
                <a:ext cx="62" cy="375"/>
              </a:xfrm>
              <a:custGeom>
                <a:avLst/>
                <a:gdLst>
                  <a:gd name="T0" fmla="*/ 60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0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10">
                <a:extLst>
                  <a:ext uri="{FF2B5EF4-FFF2-40B4-BE49-F238E27FC236}">
                    <a16:creationId xmlns:a16="http://schemas.microsoft.com/office/drawing/2014/main" id="{D730ACBD-5B1C-48B2-B0DA-E34B791D0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6" y="2867"/>
                <a:ext cx="62" cy="375"/>
              </a:xfrm>
              <a:custGeom>
                <a:avLst/>
                <a:gdLst>
                  <a:gd name="T0" fmla="*/ 59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59 w 62"/>
                  <a:gd name="T13" fmla="*/ 375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59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59" y="37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1">
                <a:extLst>
                  <a:ext uri="{FF2B5EF4-FFF2-40B4-BE49-F238E27FC236}">
                    <a16:creationId xmlns:a16="http://schemas.microsoft.com/office/drawing/2014/main" id="{BE9A16A2-FC45-4422-B469-E2F057A84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6" y="2867"/>
                <a:ext cx="62" cy="375"/>
              </a:xfrm>
              <a:custGeom>
                <a:avLst/>
                <a:gdLst>
                  <a:gd name="T0" fmla="*/ 59 w 62"/>
                  <a:gd name="T1" fmla="*/ 375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59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12">
                <a:extLst>
                  <a:ext uri="{FF2B5EF4-FFF2-40B4-BE49-F238E27FC236}">
                    <a16:creationId xmlns:a16="http://schemas.microsoft.com/office/drawing/2014/main" id="{E54DE8FA-018B-451B-B8CD-2A5CF8878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3291"/>
                <a:ext cx="126" cy="372"/>
              </a:xfrm>
              <a:custGeom>
                <a:avLst/>
                <a:gdLst>
                  <a:gd name="T0" fmla="*/ 0 w 126"/>
                  <a:gd name="T1" fmla="*/ 0 h 372"/>
                  <a:gd name="T2" fmla="*/ 2 w 126"/>
                  <a:gd name="T3" fmla="*/ 149 h 372"/>
                  <a:gd name="T4" fmla="*/ 40 w 126"/>
                  <a:gd name="T5" fmla="*/ 187 h 372"/>
                  <a:gd name="T6" fmla="*/ 2 w 126"/>
                  <a:gd name="T7" fmla="*/ 223 h 372"/>
                  <a:gd name="T8" fmla="*/ 2 w 126"/>
                  <a:gd name="T9" fmla="*/ 372 h 372"/>
                  <a:gd name="T10" fmla="*/ 126 w 126"/>
                  <a:gd name="T11" fmla="*/ 258 h 372"/>
                  <a:gd name="T12" fmla="*/ 126 w 126"/>
                  <a:gd name="T13" fmla="*/ 114 h 372"/>
                  <a:gd name="T14" fmla="*/ 2 w 126"/>
                  <a:gd name="T15" fmla="*/ 0 h 372"/>
                  <a:gd name="T16" fmla="*/ 2 w 126"/>
                  <a:gd name="T17" fmla="*/ 0 h 372"/>
                  <a:gd name="T18" fmla="*/ 0 w 126"/>
                  <a:gd name="T19" fmla="*/ 0 h 3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6"/>
                  <a:gd name="T31" fmla="*/ 0 h 372"/>
                  <a:gd name="T32" fmla="*/ 126 w 126"/>
                  <a:gd name="T33" fmla="*/ 372 h 3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6" h="372">
                    <a:moveTo>
                      <a:pt x="0" y="0"/>
                    </a:moveTo>
                    <a:lnTo>
                      <a:pt x="2" y="149"/>
                    </a:lnTo>
                    <a:lnTo>
                      <a:pt x="40" y="187"/>
                    </a:lnTo>
                    <a:lnTo>
                      <a:pt x="2" y="223"/>
                    </a:lnTo>
                    <a:lnTo>
                      <a:pt x="2" y="372"/>
                    </a:lnTo>
                    <a:lnTo>
                      <a:pt x="126" y="258"/>
                    </a:lnTo>
                    <a:lnTo>
                      <a:pt x="126" y="11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13">
                <a:extLst>
                  <a:ext uri="{FF2B5EF4-FFF2-40B4-BE49-F238E27FC236}">
                    <a16:creationId xmlns:a16="http://schemas.microsoft.com/office/drawing/2014/main" id="{1CCE156E-97C7-4DCA-ADDA-F1C201B11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3291"/>
                <a:ext cx="126" cy="372"/>
              </a:xfrm>
              <a:custGeom>
                <a:avLst/>
                <a:gdLst>
                  <a:gd name="T0" fmla="*/ 0 w 126"/>
                  <a:gd name="T1" fmla="*/ 0 h 372"/>
                  <a:gd name="T2" fmla="*/ 2 w 126"/>
                  <a:gd name="T3" fmla="*/ 149 h 372"/>
                  <a:gd name="T4" fmla="*/ 40 w 126"/>
                  <a:gd name="T5" fmla="*/ 187 h 372"/>
                  <a:gd name="T6" fmla="*/ 2 w 126"/>
                  <a:gd name="T7" fmla="*/ 223 h 372"/>
                  <a:gd name="T8" fmla="*/ 2 w 126"/>
                  <a:gd name="T9" fmla="*/ 372 h 372"/>
                  <a:gd name="T10" fmla="*/ 126 w 126"/>
                  <a:gd name="T11" fmla="*/ 258 h 372"/>
                  <a:gd name="T12" fmla="*/ 126 w 126"/>
                  <a:gd name="T13" fmla="*/ 114 h 372"/>
                  <a:gd name="T14" fmla="*/ 2 w 126"/>
                  <a:gd name="T15" fmla="*/ 0 h 372"/>
                  <a:gd name="T16" fmla="*/ 2 w 126"/>
                  <a:gd name="T17" fmla="*/ 0 h 3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6"/>
                  <a:gd name="T28" fmla="*/ 0 h 372"/>
                  <a:gd name="T29" fmla="*/ 126 w 126"/>
                  <a:gd name="T30" fmla="*/ 372 h 37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6" h="372">
                    <a:moveTo>
                      <a:pt x="0" y="0"/>
                    </a:moveTo>
                    <a:lnTo>
                      <a:pt x="2" y="149"/>
                    </a:lnTo>
                    <a:lnTo>
                      <a:pt x="40" y="187"/>
                    </a:lnTo>
                    <a:lnTo>
                      <a:pt x="2" y="223"/>
                    </a:lnTo>
                    <a:lnTo>
                      <a:pt x="2" y="372"/>
                    </a:lnTo>
                    <a:lnTo>
                      <a:pt x="126" y="258"/>
                    </a:lnTo>
                    <a:lnTo>
                      <a:pt x="126" y="114"/>
                    </a:lnTo>
                    <a:lnTo>
                      <a:pt x="2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Line 214">
                <a:extLst>
                  <a:ext uri="{FF2B5EF4-FFF2-40B4-BE49-F238E27FC236}">
                    <a16:creationId xmlns:a16="http://schemas.microsoft.com/office/drawing/2014/main" id="{4E921EBF-0778-4CCF-9E5A-200BFE9EA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1" y="3476"/>
                <a:ext cx="248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Line 215">
                <a:extLst>
                  <a:ext uri="{FF2B5EF4-FFF2-40B4-BE49-F238E27FC236}">
                    <a16:creationId xmlns:a16="http://schemas.microsoft.com/office/drawing/2014/main" id="{BD49A3C6-F809-403C-A731-9487C14D6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3" y="3476"/>
                <a:ext cx="226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Line 216">
                <a:extLst>
                  <a:ext uri="{FF2B5EF4-FFF2-40B4-BE49-F238E27FC236}">
                    <a16:creationId xmlns:a16="http://schemas.microsoft.com/office/drawing/2014/main" id="{2B16B01E-0B4C-4AB9-91DA-B4C6450894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2" y="3525"/>
                <a:ext cx="247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17">
                <a:extLst>
                  <a:ext uri="{FF2B5EF4-FFF2-40B4-BE49-F238E27FC236}">
                    <a16:creationId xmlns:a16="http://schemas.microsoft.com/office/drawing/2014/main" id="{1B0BA16B-1753-44DA-80CD-21D88D601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7" y="3429"/>
                <a:ext cx="40" cy="47"/>
              </a:xfrm>
              <a:custGeom>
                <a:avLst/>
                <a:gdLst>
                  <a:gd name="T0" fmla="*/ 0 w 40"/>
                  <a:gd name="T1" fmla="*/ 47 h 47"/>
                  <a:gd name="T2" fmla="*/ 0 w 40"/>
                  <a:gd name="T3" fmla="*/ 0 h 47"/>
                  <a:gd name="T4" fmla="*/ 40 w 40"/>
                  <a:gd name="T5" fmla="*/ 0 h 47"/>
                  <a:gd name="T6" fmla="*/ 0 60000 65536"/>
                  <a:gd name="T7" fmla="*/ 0 60000 65536"/>
                  <a:gd name="T8" fmla="*/ 0 60000 65536"/>
                  <a:gd name="T9" fmla="*/ 0 w 40"/>
                  <a:gd name="T10" fmla="*/ 0 h 47"/>
                  <a:gd name="T11" fmla="*/ 40 w 40"/>
                  <a:gd name="T12" fmla="*/ 47 h 4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" h="47">
                    <a:moveTo>
                      <a:pt x="0" y="47"/>
                    </a:moveTo>
                    <a:lnTo>
                      <a:pt x="0" y="0"/>
                    </a:lnTo>
                    <a:lnTo>
                      <a:pt x="40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8">
                <a:extLst>
                  <a:ext uri="{FF2B5EF4-FFF2-40B4-BE49-F238E27FC236}">
                    <a16:creationId xmlns:a16="http://schemas.microsoft.com/office/drawing/2014/main" id="{2EA777AD-68B7-44E6-BA17-2EB1132E8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8" y="3476"/>
                <a:ext cx="288" cy="141"/>
              </a:xfrm>
              <a:custGeom>
                <a:avLst/>
                <a:gdLst>
                  <a:gd name="T0" fmla="*/ 0 w 288"/>
                  <a:gd name="T1" fmla="*/ 0 h 141"/>
                  <a:gd name="T2" fmla="*/ 0 w 288"/>
                  <a:gd name="T3" fmla="*/ 141 h 141"/>
                  <a:gd name="T4" fmla="*/ 245 w 288"/>
                  <a:gd name="T5" fmla="*/ 141 h 141"/>
                  <a:gd name="T6" fmla="*/ 245 w 288"/>
                  <a:gd name="T7" fmla="*/ 49 h 141"/>
                  <a:gd name="T8" fmla="*/ 288 w 288"/>
                  <a:gd name="T9" fmla="*/ 49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8"/>
                  <a:gd name="T16" fmla="*/ 0 h 141"/>
                  <a:gd name="T17" fmla="*/ 288 w 28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8" h="141">
                    <a:moveTo>
                      <a:pt x="0" y="0"/>
                    </a:moveTo>
                    <a:lnTo>
                      <a:pt x="0" y="141"/>
                    </a:lnTo>
                    <a:lnTo>
                      <a:pt x="245" y="141"/>
                    </a:lnTo>
                    <a:lnTo>
                      <a:pt x="245" y="49"/>
                    </a:lnTo>
                    <a:lnTo>
                      <a:pt x="288" y="49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19">
                <a:extLst>
                  <a:ext uri="{FF2B5EF4-FFF2-40B4-BE49-F238E27FC236}">
                    <a16:creationId xmlns:a16="http://schemas.microsoft.com/office/drawing/2014/main" id="{1E95577A-385A-4450-A659-4CCA2E36E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291"/>
                <a:ext cx="62" cy="375"/>
              </a:xfrm>
              <a:custGeom>
                <a:avLst/>
                <a:gdLst>
                  <a:gd name="T0" fmla="*/ 60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60 w 62"/>
                  <a:gd name="T13" fmla="*/ 372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60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60" y="37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20">
                <a:extLst>
                  <a:ext uri="{FF2B5EF4-FFF2-40B4-BE49-F238E27FC236}">
                    <a16:creationId xmlns:a16="http://schemas.microsoft.com/office/drawing/2014/main" id="{9BB96308-5157-47D9-8B1E-D48D0C015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291"/>
                <a:ext cx="62" cy="375"/>
              </a:xfrm>
              <a:custGeom>
                <a:avLst/>
                <a:gdLst>
                  <a:gd name="T0" fmla="*/ 60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0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21">
                <a:extLst>
                  <a:ext uri="{FF2B5EF4-FFF2-40B4-BE49-F238E27FC236}">
                    <a16:creationId xmlns:a16="http://schemas.microsoft.com/office/drawing/2014/main" id="{54D2D873-02BF-4936-9AE2-71649D18B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5" y="3291"/>
                <a:ext cx="62" cy="375"/>
              </a:xfrm>
              <a:custGeom>
                <a:avLst/>
                <a:gdLst>
                  <a:gd name="T0" fmla="*/ 60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60 w 62"/>
                  <a:gd name="T13" fmla="*/ 372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60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60" y="37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22">
                <a:extLst>
                  <a:ext uri="{FF2B5EF4-FFF2-40B4-BE49-F238E27FC236}">
                    <a16:creationId xmlns:a16="http://schemas.microsoft.com/office/drawing/2014/main" id="{D70CEDD0-6954-42B5-92EB-07ACB1ED1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5" y="3291"/>
                <a:ext cx="62" cy="375"/>
              </a:xfrm>
              <a:custGeom>
                <a:avLst/>
                <a:gdLst>
                  <a:gd name="T0" fmla="*/ 60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0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23">
                <a:extLst>
                  <a:ext uri="{FF2B5EF4-FFF2-40B4-BE49-F238E27FC236}">
                    <a16:creationId xmlns:a16="http://schemas.microsoft.com/office/drawing/2014/main" id="{FEBF2BB3-A27C-470F-83E2-2BFEC6078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6" y="3291"/>
                <a:ext cx="62" cy="375"/>
              </a:xfrm>
              <a:custGeom>
                <a:avLst/>
                <a:gdLst>
                  <a:gd name="T0" fmla="*/ 59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59 w 62"/>
                  <a:gd name="T13" fmla="*/ 372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59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59" y="37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4">
                <a:extLst>
                  <a:ext uri="{FF2B5EF4-FFF2-40B4-BE49-F238E27FC236}">
                    <a16:creationId xmlns:a16="http://schemas.microsoft.com/office/drawing/2014/main" id="{41D534CA-C601-43C3-B7A2-4D40CE1E7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6" y="3291"/>
                <a:ext cx="62" cy="375"/>
              </a:xfrm>
              <a:custGeom>
                <a:avLst/>
                <a:gdLst>
                  <a:gd name="T0" fmla="*/ 59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59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25">
                <a:extLst>
                  <a:ext uri="{FF2B5EF4-FFF2-40B4-BE49-F238E27FC236}">
                    <a16:creationId xmlns:a16="http://schemas.microsoft.com/office/drawing/2014/main" id="{41ACA1C7-F02B-43FA-98A2-8D1C9977C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" y="3291"/>
                <a:ext cx="62" cy="375"/>
              </a:xfrm>
              <a:custGeom>
                <a:avLst/>
                <a:gdLst>
                  <a:gd name="T0" fmla="*/ 60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60 w 62"/>
                  <a:gd name="T13" fmla="*/ 372 h 3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375"/>
                  <a:gd name="T23" fmla="*/ 62 w 62"/>
                  <a:gd name="T24" fmla="*/ 375 h 3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375">
                    <a:moveTo>
                      <a:pt x="60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  <a:lnTo>
                      <a:pt x="60" y="37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26">
                <a:extLst>
                  <a:ext uri="{FF2B5EF4-FFF2-40B4-BE49-F238E27FC236}">
                    <a16:creationId xmlns:a16="http://schemas.microsoft.com/office/drawing/2014/main" id="{90B37316-0CD1-4E2B-830F-8985DBC59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" y="3291"/>
                <a:ext cx="62" cy="375"/>
              </a:xfrm>
              <a:custGeom>
                <a:avLst/>
                <a:gdLst>
                  <a:gd name="T0" fmla="*/ 60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0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7">
                <a:extLst>
                  <a:ext uri="{FF2B5EF4-FFF2-40B4-BE49-F238E27FC236}">
                    <a16:creationId xmlns:a16="http://schemas.microsoft.com/office/drawing/2014/main" id="{3115186E-D279-4B9C-9CAA-58DECEA3B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6" y="1696"/>
                <a:ext cx="164" cy="188"/>
              </a:xfrm>
              <a:custGeom>
                <a:avLst/>
                <a:gdLst>
                  <a:gd name="T0" fmla="*/ 164 w 164"/>
                  <a:gd name="T1" fmla="*/ 188 h 188"/>
                  <a:gd name="T2" fmla="*/ 164 w 164"/>
                  <a:gd name="T3" fmla="*/ 0 h 188"/>
                  <a:gd name="T4" fmla="*/ 0 w 164"/>
                  <a:gd name="T5" fmla="*/ 0 h 188"/>
                  <a:gd name="T6" fmla="*/ 0 w 164"/>
                  <a:gd name="T7" fmla="*/ 188 h 188"/>
                  <a:gd name="T8" fmla="*/ 164 w 164"/>
                  <a:gd name="T9" fmla="*/ 188 h 188"/>
                  <a:gd name="T10" fmla="*/ 164 w 164"/>
                  <a:gd name="T11" fmla="*/ 188 h 1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4"/>
                  <a:gd name="T19" fmla="*/ 0 h 188"/>
                  <a:gd name="T20" fmla="*/ 164 w 164"/>
                  <a:gd name="T21" fmla="*/ 188 h 1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4" h="188">
                    <a:moveTo>
                      <a:pt x="164" y="188"/>
                    </a:moveTo>
                    <a:lnTo>
                      <a:pt x="164" y="0"/>
                    </a:lnTo>
                    <a:lnTo>
                      <a:pt x="0" y="0"/>
                    </a:lnTo>
                    <a:lnTo>
                      <a:pt x="0" y="188"/>
                    </a:lnTo>
                    <a:lnTo>
                      <a:pt x="164" y="188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Line 228">
                <a:extLst>
                  <a:ext uri="{FF2B5EF4-FFF2-40B4-BE49-F238E27FC236}">
                    <a16:creationId xmlns:a16="http://schemas.microsoft.com/office/drawing/2014/main" id="{880F35B7-73D3-4796-835D-2659E1156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0" y="1789"/>
                <a:ext cx="84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Line 229">
                <a:extLst>
                  <a:ext uri="{FF2B5EF4-FFF2-40B4-BE49-F238E27FC236}">
                    <a16:creationId xmlns:a16="http://schemas.microsoft.com/office/drawing/2014/main" id="{CBE3809E-35DB-42E4-935D-B73D52680D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5" y="3429"/>
                <a:ext cx="104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Rectangle 230">
                <a:extLst>
                  <a:ext uri="{FF2B5EF4-FFF2-40B4-BE49-F238E27FC236}">
                    <a16:creationId xmlns:a16="http://schemas.microsoft.com/office/drawing/2014/main" id="{A332011B-D923-44E0-8DDB-5FB523E1C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1729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5" name="Rectangle 231">
                <a:extLst>
                  <a:ext uri="{FF2B5EF4-FFF2-40B4-BE49-F238E27FC236}">
                    <a16:creationId xmlns:a16="http://schemas.microsoft.com/office/drawing/2014/main" id="{064A597A-1465-4C8E-86EC-0910BE85D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5" y="1729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6" name="Rectangle 232">
                <a:extLst>
                  <a:ext uri="{FF2B5EF4-FFF2-40B4-BE49-F238E27FC236}">
                    <a16:creationId xmlns:a16="http://schemas.microsoft.com/office/drawing/2014/main" id="{DA47240F-66F4-482D-B230-67A4FE4FD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1" y="1729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7" name="Rectangle 233">
                <a:extLst>
                  <a:ext uri="{FF2B5EF4-FFF2-40B4-BE49-F238E27FC236}">
                    <a16:creationId xmlns:a16="http://schemas.microsoft.com/office/drawing/2014/main" id="{D598D466-D114-4DF7-9DFE-A365A8229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8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8" name="Rectangle 234">
                <a:extLst>
                  <a:ext uri="{FF2B5EF4-FFF2-40B4-BE49-F238E27FC236}">
                    <a16:creationId xmlns:a16="http://schemas.microsoft.com/office/drawing/2014/main" id="{8FB8F4F2-AA66-4E3C-AE6A-60DD878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4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g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9" name="Rectangle 235">
                <a:extLst>
                  <a:ext uri="{FF2B5EF4-FFF2-40B4-BE49-F238E27FC236}">
                    <a16:creationId xmlns:a16="http://schemas.microsoft.com/office/drawing/2014/main" id="{65DD8512-00A7-4A7C-B096-7F6D3596E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5" y="2153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0" name="Rectangle 236">
                <a:extLst>
                  <a:ext uri="{FF2B5EF4-FFF2-40B4-BE49-F238E27FC236}">
                    <a16:creationId xmlns:a16="http://schemas.microsoft.com/office/drawing/2014/main" id="{7129D8BF-5292-47AF-9E53-282B93CAD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6" y="2153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" name="Rectangle 237">
                <a:extLst>
                  <a:ext uri="{FF2B5EF4-FFF2-40B4-BE49-F238E27FC236}">
                    <a16:creationId xmlns:a16="http://schemas.microsoft.com/office/drawing/2014/main" id="{B42B5E43-8624-4EA0-AEA9-B1BE65F30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153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D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" name="Rectangle 238">
                <a:extLst>
                  <a:ext uri="{FF2B5EF4-FFF2-40B4-BE49-F238E27FC236}">
                    <a16:creationId xmlns:a16="http://schemas.microsoft.com/office/drawing/2014/main" id="{029DDE7A-8656-4930-A8F0-CCBE4821E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" y="2153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3" name="Rectangle 239">
                <a:extLst>
                  <a:ext uri="{FF2B5EF4-FFF2-40B4-BE49-F238E27FC236}">
                    <a16:creationId xmlns:a16="http://schemas.microsoft.com/office/drawing/2014/main" id="{6C8D3762-444A-4DE2-BFE9-E4C476684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6" y="2574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4" name="Rectangle 240">
                <a:extLst>
                  <a:ext uri="{FF2B5EF4-FFF2-40B4-BE49-F238E27FC236}">
                    <a16:creationId xmlns:a16="http://schemas.microsoft.com/office/drawing/2014/main" id="{0DFE571D-D060-4798-B95B-31AFE9F1F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2574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5" name="Rectangle 241">
                <a:extLst>
                  <a:ext uri="{FF2B5EF4-FFF2-40B4-BE49-F238E27FC236}">
                    <a16:creationId xmlns:a16="http://schemas.microsoft.com/office/drawing/2014/main" id="{ADC825A5-406C-4850-9E1F-7CFB00C73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1" y="2574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D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6" name="Rectangle 242">
                <a:extLst>
                  <a:ext uri="{FF2B5EF4-FFF2-40B4-BE49-F238E27FC236}">
                    <a16:creationId xmlns:a16="http://schemas.microsoft.com/office/drawing/2014/main" id="{2B3D544C-3A51-4635-AC7F-EB57305DA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8" y="2574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7" name="Rectangle 243">
                <a:extLst>
                  <a:ext uri="{FF2B5EF4-FFF2-40B4-BE49-F238E27FC236}">
                    <a16:creationId xmlns:a16="http://schemas.microsoft.com/office/drawing/2014/main" id="{C6CCE4F1-423A-42B6-8E62-E155C285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6" y="2995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8" name="Rectangle 244">
                <a:extLst>
                  <a:ext uri="{FF2B5EF4-FFF2-40B4-BE49-F238E27FC236}">
                    <a16:creationId xmlns:a16="http://schemas.microsoft.com/office/drawing/2014/main" id="{265C30A9-B137-4F5F-8C3D-97463CE5A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7" y="2995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9" name="Rectangle 245">
                <a:extLst>
                  <a:ext uri="{FF2B5EF4-FFF2-40B4-BE49-F238E27FC236}">
                    <a16:creationId xmlns:a16="http://schemas.microsoft.com/office/drawing/2014/main" id="{453F3DFA-3CD2-4B40-B29B-967227EC8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2" y="2995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D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0" name="Rectangle 246">
                <a:extLst>
                  <a:ext uri="{FF2B5EF4-FFF2-40B4-BE49-F238E27FC236}">
                    <a16:creationId xmlns:a16="http://schemas.microsoft.com/office/drawing/2014/main" id="{CFEE42F2-2FC0-4B9C-96CB-50E43E25D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9" y="2995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" name="Rectangle 247">
                <a:extLst>
                  <a:ext uri="{FF2B5EF4-FFF2-40B4-BE49-F238E27FC236}">
                    <a16:creationId xmlns:a16="http://schemas.microsoft.com/office/drawing/2014/main" id="{6ECF2597-29F1-4023-A1EE-6368FE92C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3419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D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2" name="Rectangle 248">
                <a:extLst>
                  <a:ext uri="{FF2B5EF4-FFF2-40B4-BE49-F238E27FC236}">
                    <a16:creationId xmlns:a16="http://schemas.microsoft.com/office/drawing/2014/main" id="{63A9CE11-F3D0-4391-8A7B-56669F575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0" y="3419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" name="Rectangle 249">
                <a:extLst>
                  <a:ext uri="{FF2B5EF4-FFF2-40B4-BE49-F238E27FC236}">
                    <a16:creationId xmlns:a16="http://schemas.microsoft.com/office/drawing/2014/main" id="{6AAD9A13-0C7E-4EB6-A5CF-5BF4F70CD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0" y="1729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D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4" name="Rectangle 250">
                <a:extLst>
                  <a:ext uri="{FF2B5EF4-FFF2-40B4-BE49-F238E27FC236}">
                    <a16:creationId xmlns:a16="http://schemas.microsoft.com/office/drawing/2014/main" id="{39E25187-CE9F-49D3-BF78-478D24AF3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1729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5" name="Rectangle 251">
                <a:extLst>
                  <a:ext uri="{FF2B5EF4-FFF2-40B4-BE49-F238E27FC236}">
                    <a16:creationId xmlns:a16="http://schemas.microsoft.com/office/drawing/2014/main" id="{7365AB5F-38D6-4963-9056-D78856AA0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3" y="1729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8" name="Rectangle 252">
                <a:extLst>
                  <a:ext uri="{FF2B5EF4-FFF2-40B4-BE49-F238E27FC236}">
                    <a16:creationId xmlns:a16="http://schemas.microsoft.com/office/drawing/2014/main" id="{5FDD26EB-9456-414B-8B08-C01BA2FFD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9" name="Rectangle 253">
                <a:extLst>
                  <a:ext uri="{FF2B5EF4-FFF2-40B4-BE49-F238E27FC236}">
                    <a16:creationId xmlns:a16="http://schemas.microsoft.com/office/drawing/2014/main" id="{8B06620C-0DC6-4FF2-9CD6-ABDB35796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3" y="172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g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0" name="Rectangle 254">
                <a:extLst>
                  <a:ext uri="{FF2B5EF4-FFF2-40B4-BE49-F238E27FC236}">
                    <a16:creationId xmlns:a16="http://schemas.microsoft.com/office/drawing/2014/main" id="{93A17611-C7BF-4521-B809-3381C5969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9" y="2117"/>
                <a:ext cx="83" cy="18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255">
                <a:extLst>
                  <a:ext uri="{FF2B5EF4-FFF2-40B4-BE49-F238E27FC236}">
                    <a16:creationId xmlns:a16="http://schemas.microsoft.com/office/drawing/2014/main" id="{42DC290C-F236-44F3-B8EE-A8A52E4E4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9" y="2117"/>
                <a:ext cx="83" cy="188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Line 256">
                <a:extLst>
                  <a:ext uri="{FF2B5EF4-FFF2-40B4-BE49-F238E27FC236}">
                    <a16:creationId xmlns:a16="http://schemas.microsoft.com/office/drawing/2014/main" id="{1454E7A5-9AB7-4B58-8F5C-F310E4B2D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35" y="2115"/>
                <a:ext cx="3" cy="19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Line 257">
                <a:extLst>
                  <a:ext uri="{FF2B5EF4-FFF2-40B4-BE49-F238E27FC236}">
                    <a16:creationId xmlns:a16="http://schemas.microsoft.com/office/drawing/2014/main" id="{27399044-ACB0-4421-B633-A709B99BDF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0" y="2117"/>
                <a:ext cx="8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Line 258">
                <a:extLst>
                  <a:ext uri="{FF2B5EF4-FFF2-40B4-BE49-F238E27FC236}">
                    <a16:creationId xmlns:a16="http://schemas.microsoft.com/office/drawing/2014/main" id="{B2EC9686-5012-40C1-BFFF-BF8C995E8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0" y="2305"/>
                <a:ext cx="8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Rectangle 259">
                <a:extLst>
                  <a:ext uri="{FF2B5EF4-FFF2-40B4-BE49-F238E27FC236}">
                    <a16:creationId xmlns:a16="http://schemas.microsoft.com/office/drawing/2014/main" id="{2C6587C4-F0DA-4C8D-B490-675308227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" y="2153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6" name="Rectangle 260">
                <a:extLst>
                  <a:ext uri="{FF2B5EF4-FFF2-40B4-BE49-F238E27FC236}">
                    <a16:creationId xmlns:a16="http://schemas.microsoft.com/office/drawing/2014/main" id="{E7485D75-F96B-4938-A05B-1300F3FB7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7" name="Rectangle 261">
                <a:extLst>
                  <a:ext uri="{FF2B5EF4-FFF2-40B4-BE49-F238E27FC236}">
                    <a16:creationId xmlns:a16="http://schemas.microsoft.com/office/drawing/2014/main" id="{70771D42-BB82-4451-9B83-EEB76EBBC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g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8" name="Freeform 262">
                <a:extLst>
                  <a:ext uri="{FF2B5EF4-FFF2-40B4-BE49-F238E27FC236}">
                    <a16:creationId xmlns:a16="http://schemas.microsoft.com/office/drawing/2014/main" id="{C994DD48-49D2-4E79-9798-758FA568C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" y="1772"/>
                <a:ext cx="29" cy="36"/>
              </a:xfrm>
              <a:custGeom>
                <a:avLst/>
                <a:gdLst>
                  <a:gd name="T0" fmla="*/ 15 w 29"/>
                  <a:gd name="T1" fmla="*/ 36 h 36"/>
                  <a:gd name="T2" fmla="*/ 17 w 29"/>
                  <a:gd name="T3" fmla="*/ 36 h 36"/>
                  <a:gd name="T4" fmla="*/ 19 w 29"/>
                  <a:gd name="T5" fmla="*/ 36 h 36"/>
                  <a:gd name="T6" fmla="*/ 22 w 29"/>
                  <a:gd name="T7" fmla="*/ 33 h 36"/>
                  <a:gd name="T8" fmla="*/ 24 w 29"/>
                  <a:gd name="T9" fmla="*/ 33 h 36"/>
                  <a:gd name="T10" fmla="*/ 26 w 29"/>
                  <a:gd name="T11" fmla="*/ 30 h 36"/>
                  <a:gd name="T12" fmla="*/ 26 w 29"/>
                  <a:gd name="T13" fmla="*/ 27 h 36"/>
                  <a:gd name="T14" fmla="*/ 29 w 29"/>
                  <a:gd name="T15" fmla="*/ 25 h 36"/>
                  <a:gd name="T16" fmla="*/ 29 w 29"/>
                  <a:gd name="T17" fmla="*/ 25 h 36"/>
                  <a:gd name="T18" fmla="*/ 29 w 29"/>
                  <a:gd name="T19" fmla="*/ 22 h 36"/>
                  <a:gd name="T20" fmla="*/ 29 w 29"/>
                  <a:gd name="T21" fmla="*/ 17 h 36"/>
                  <a:gd name="T22" fmla="*/ 29 w 29"/>
                  <a:gd name="T23" fmla="*/ 14 h 36"/>
                  <a:gd name="T24" fmla="*/ 29 w 29"/>
                  <a:gd name="T25" fmla="*/ 11 h 36"/>
                  <a:gd name="T26" fmla="*/ 29 w 29"/>
                  <a:gd name="T27" fmla="*/ 11 h 36"/>
                  <a:gd name="T28" fmla="*/ 26 w 29"/>
                  <a:gd name="T29" fmla="*/ 8 h 36"/>
                  <a:gd name="T30" fmla="*/ 26 w 29"/>
                  <a:gd name="T31" fmla="*/ 6 h 36"/>
                  <a:gd name="T32" fmla="*/ 24 w 29"/>
                  <a:gd name="T33" fmla="*/ 3 h 36"/>
                  <a:gd name="T34" fmla="*/ 22 w 29"/>
                  <a:gd name="T35" fmla="*/ 3 h 36"/>
                  <a:gd name="T36" fmla="*/ 19 w 29"/>
                  <a:gd name="T37" fmla="*/ 0 h 36"/>
                  <a:gd name="T38" fmla="*/ 17 w 29"/>
                  <a:gd name="T39" fmla="*/ 0 h 36"/>
                  <a:gd name="T40" fmla="*/ 15 w 29"/>
                  <a:gd name="T41" fmla="*/ 0 h 36"/>
                  <a:gd name="T42" fmla="*/ 12 w 29"/>
                  <a:gd name="T43" fmla="*/ 0 h 36"/>
                  <a:gd name="T44" fmla="*/ 10 w 29"/>
                  <a:gd name="T45" fmla="*/ 0 h 36"/>
                  <a:gd name="T46" fmla="*/ 7 w 29"/>
                  <a:gd name="T47" fmla="*/ 3 h 36"/>
                  <a:gd name="T48" fmla="*/ 5 w 29"/>
                  <a:gd name="T49" fmla="*/ 3 h 36"/>
                  <a:gd name="T50" fmla="*/ 3 w 29"/>
                  <a:gd name="T51" fmla="*/ 6 h 36"/>
                  <a:gd name="T52" fmla="*/ 3 w 29"/>
                  <a:gd name="T53" fmla="*/ 8 h 36"/>
                  <a:gd name="T54" fmla="*/ 0 w 29"/>
                  <a:gd name="T55" fmla="*/ 11 h 36"/>
                  <a:gd name="T56" fmla="*/ 0 w 29"/>
                  <a:gd name="T57" fmla="*/ 11 h 36"/>
                  <a:gd name="T58" fmla="*/ 0 w 29"/>
                  <a:gd name="T59" fmla="*/ 14 h 36"/>
                  <a:gd name="T60" fmla="*/ 0 w 29"/>
                  <a:gd name="T61" fmla="*/ 17 h 36"/>
                  <a:gd name="T62" fmla="*/ 0 w 29"/>
                  <a:gd name="T63" fmla="*/ 22 h 36"/>
                  <a:gd name="T64" fmla="*/ 0 w 29"/>
                  <a:gd name="T65" fmla="*/ 25 h 36"/>
                  <a:gd name="T66" fmla="*/ 0 w 29"/>
                  <a:gd name="T67" fmla="*/ 25 h 36"/>
                  <a:gd name="T68" fmla="*/ 3 w 29"/>
                  <a:gd name="T69" fmla="*/ 27 h 36"/>
                  <a:gd name="T70" fmla="*/ 3 w 29"/>
                  <a:gd name="T71" fmla="*/ 30 h 36"/>
                  <a:gd name="T72" fmla="*/ 5 w 29"/>
                  <a:gd name="T73" fmla="*/ 33 h 36"/>
                  <a:gd name="T74" fmla="*/ 7 w 29"/>
                  <a:gd name="T75" fmla="*/ 33 h 36"/>
                  <a:gd name="T76" fmla="*/ 10 w 29"/>
                  <a:gd name="T77" fmla="*/ 36 h 36"/>
                  <a:gd name="T78" fmla="*/ 12 w 29"/>
                  <a:gd name="T79" fmla="*/ 36 h 36"/>
                  <a:gd name="T80" fmla="*/ 15 w 29"/>
                  <a:gd name="T81" fmla="*/ 36 h 36"/>
                  <a:gd name="T82" fmla="*/ 15 w 29"/>
                  <a:gd name="T83" fmla="*/ 36 h 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"/>
                  <a:gd name="T127" fmla="*/ 0 h 36"/>
                  <a:gd name="T128" fmla="*/ 29 w 29"/>
                  <a:gd name="T129" fmla="*/ 36 h 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" h="36">
                    <a:moveTo>
                      <a:pt x="15" y="36"/>
                    </a:moveTo>
                    <a:lnTo>
                      <a:pt x="17" y="36"/>
                    </a:lnTo>
                    <a:lnTo>
                      <a:pt x="19" y="36"/>
                    </a:lnTo>
                    <a:lnTo>
                      <a:pt x="22" y="33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6" y="27"/>
                    </a:lnTo>
                    <a:lnTo>
                      <a:pt x="29" y="25"/>
                    </a:lnTo>
                    <a:lnTo>
                      <a:pt x="29" y="22"/>
                    </a:lnTo>
                    <a:lnTo>
                      <a:pt x="29" y="17"/>
                    </a:lnTo>
                    <a:lnTo>
                      <a:pt x="29" y="14"/>
                    </a:lnTo>
                    <a:lnTo>
                      <a:pt x="29" y="11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0" y="22"/>
                    </a:lnTo>
                    <a:lnTo>
                      <a:pt x="0" y="25"/>
                    </a:lnTo>
                    <a:lnTo>
                      <a:pt x="3" y="27"/>
                    </a:lnTo>
                    <a:lnTo>
                      <a:pt x="3" y="30"/>
                    </a:lnTo>
                    <a:lnTo>
                      <a:pt x="5" y="33"/>
                    </a:lnTo>
                    <a:lnTo>
                      <a:pt x="7" y="33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5" y="36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63">
                <a:extLst>
                  <a:ext uri="{FF2B5EF4-FFF2-40B4-BE49-F238E27FC236}">
                    <a16:creationId xmlns:a16="http://schemas.microsoft.com/office/drawing/2014/main" id="{E7D678B7-84F0-4F1D-AAAE-96E010AD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" y="1772"/>
                <a:ext cx="29" cy="36"/>
              </a:xfrm>
              <a:custGeom>
                <a:avLst/>
                <a:gdLst>
                  <a:gd name="T0" fmla="*/ 15 w 29"/>
                  <a:gd name="T1" fmla="*/ 36 h 36"/>
                  <a:gd name="T2" fmla="*/ 17 w 29"/>
                  <a:gd name="T3" fmla="*/ 36 h 36"/>
                  <a:gd name="T4" fmla="*/ 19 w 29"/>
                  <a:gd name="T5" fmla="*/ 36 h 36"/>
                  <a:gd name="T6" fmla="*/ 22 w 29"/>
                  <a:gd name="T7" fmla="*/ 33 h 36"/>
                  <a:gd name="T8" fmla="*/ 24 w 29"/>
                  <a:gd name="T9" fmla="*/ 33 h 36"/>
                  <a:gd name="T10" fmla="*/ 26 w 29"/>
                  <a:gd name="T11" fmla="*/ 30 h 36"/>
                  <a:gd name="T12" fmla="*/ 26 w 29"/>
                  <a:gd name="T13" fmla="*/ 27 h 36"/>
                  <a:gd name="T14" fmla="*/ 29 w 29"/>
                  <a:gd name="T15" fmla="*/ 25 h 36"/>
                  <a:gd name="T16" fmla="*/ 29 w 29"/>
                  <a:gd name="T17" fmla="*/ 25 h 36"/>
                  <a:gd name="T18" fmla="*/ 29 w 29"/>
                  <a:gd name="T19" fmla="*/ 22 h 36"/>
                  <a:gd name="T20" fmla="*/ 29 w 29"/>
                  <a:gd name="T21" fmla="*/ 17 h 36"/>
                  <a:gd name="T22" fmla="*/ 29 w 29"/>
                  <a:gd name="T23" fmla="*/ 14 h 36"/>
                  <a:gd name="T24" fmla="*/ 29 w 29"/>
                  <a:gd name="T25" fmla="*/ 11 h 36"/>
                  <a:gd name="T26" fmla="*/ 29 w 29"/>
                  <a:gd name="T27" fmla="*/ 11 h 36"/>
                  <a:gd name="T28" fmla="*/ 26 w 29"/>
                  <a:gd name="T29" fmla="*/ 8 h 36"/>
                  <a:gd name="T30" fmla="*/ 26 w 29"/>
                  <a:gd name="T31" fmla="*/ 6 h 36"/>
                  <a:gd name="T32" fmla="*/ 24 w 29"/>
                  <a:gd name="T33" fmla="*/ 3 h 36"/>
                  <a:gd name="T34" fmla="*/ 22 w 29"/>
                  <a:gd name="T35" fmla="*/ 3 h 36"/>
                  <a:gd name="T36" fmla="*/ 19 w 29"/>
                  <a:gd name="T37" fmla="*/ 0 h 36"/>
                  <a:gd name="T38" fmla="*/ 17 w 29"/>
                  <a:gd name="T39" fmla="*/ 0 h 36"/>
                  <a:gd name="T40" fmla="*/ 15 w 29"/>
                  <a:gd name="T41" fmla="*/ 0 h 36"/>
                  <a:gd name="T42" fmla="*/ 12 w 29"/>
                  <a:gd name="T43" fmla="*/ 0 h 36"/>
                  <a:gd name="T44" fmla="*/ 10 w 29"/>
                  <a:gd name="T45" fmla="*/ 0 h 36"/>
                  <a:gd name="T46" fmla="*/ 7 w 29"/>
                  <a:gd name="T47" fmla="*/ 3 h 36"/>
                  <a:gd name="T48" fmla="*/ 5 w 29"/>
                  <a:gd name="T49" fmla="*/ 3 h 36"/>
                  <a:gd name="T50" fmla="*/ 3 w 29"/>
                  <a:gd name="T51" fmla="*/ 6 h 36"/>
                  <a:gd name="T52" fmla="*/ 3 w 29"/>
                  <a:gd name="T53" fmla="*/ 8 h 36"/>
                  <a:gd name="T54" fmla="*/ 0 w 29"/>
                  <a:gd name="T55" fmla="*/ 11 h 36"/>
                  <a:gd name="T56" fmla="*/ 0 w 29"/>
                  <a:gd name="T57" fmla="*/ 11 h 36"/>
                  <a:gd name="T58" fmla="*/ 0 w 29"/>
                  <a:gd name="T59" fmla="*/ 14 h 36"/>
                  <a:gd name="T60" fmla="*/ 0 w 29"/>
                  <a:gd name="T61" fmla="*/ 17 h 36"/>
                  <a:gd name="T62" fmla="*/ 0 w 29"/>
                  <a:gd name="T63" fmla="*/ 22 h 36"/>
                  <a:gd name="T64" fmla="*/ 0 w 29"/>
                  <a:gd name="T65" fmla="*/ 25 h 36"/>
                  <a:gd name="T66" fmla="*/ 0 w 29"/>
                  <a:gd name="T67" fmla="*/ 25 h 36"/>
                  <a:gd name="T68" fmla="*/ 3 w 29"/>
                  <a:gd name="T69" fmla="*/ 27 h 36"/>
                  <a:gd name="T70" fmla="*/ 3 w 29"/>
                  <a:gd name="T71" fmla="*/ 30 h 36"/>
                  <a:gd name="T72" fmla="*/ 5 w 29"/>
                  <a:gd name="T73" fmla="*/ 33 h 36"/>
                  <a:gd name="T74" fmla="*/ 7 w 29"/>
                  <a:gd name="T75" fmla="*/ 33 h 36"/>
                  <a:gd name="T76" fmla="*/ 10 w 29"/>
                  <a:gd name="T77" fmla="*/ 36 h 36"/>
                  <a:gd name="T78" fmla="*/ 12 w 29"/>
                  <a:gd name="T79" fmla="*/ 36 h 36"/>
                  <a:gd name="T80" fmla="*/ 15 w 29"/>
                  <a:gd name="T81" fmla="*/ 36 h 36"/>
                  <a:gd name="T82" fmla="*/ 15 w 29"/>
                  <a:gd name="T83" fmla="*/ 36 h 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"/>
                  <a:gd name="T127" fmla="*/ 0 h 36"/>
                  <a:gd name="T128" fmla="*/ 29 w 29"/>
                  <a:gd name="T129" fmla="*/ 36 h 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" h="36">
                    <a:moveTo>
                      <a:pt x="15" y="36"/>
                    </a:moveTo>
                    <a:lnTo>
                      <a:pt x="17" y="36"/>
                    </a:lnTo>
                    <a:lnTo>
                      <a:pt x="19" y="36"/>
                    </a:lnTo>
                    <a:lnTo>
                      <a:pt x="22" y="33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6" y="27"/>
                    </a:lnTo>
                    <a:lnTo>
                      <a:pt x="29" y="25"/>
                    </a:lnTo>
                    <a:lnTo>
                      <a:pt x="29" y="22"/>
                    </a:lnTo>
                    <a:lnTo>
                      <a:pt x="29" y="17"/>
                    </a:lnTo>
                    <a:lnTo>
                      <a:pt x="29" y="14"/>
                    </a:lnTo>
                    <a:lnTo>
                      <a:pt x="29" y="11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0" y="22"/>
                    </a:lnTo>
                    <a:lnTo>
                      <a:pt x="0" y="25"/>
                    </a:lnTo>
                    <a:lnTo>
                      <a:pt x="3" y="27"/>
                    </a:lnTo>
                    <a:lnTo>
                      <a:pt x="3" y="30"/>
                    </a:lnTo>
                    <a:lnTo>
                      <a:pt x="5" y="33"/>
                    </a:lnTo>
                    <a:lnTo>
                      <a:pt x="7" y="33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5" y="36"/>
                    </a:lnTo>
                  </a:path>
                </a:pathLst>
              </a:custGeom>
              <a:noFill/>
              <a:ln w="317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64">
                <a:extLst>
                  <a:ext uri="{FF2B5EF4-FFF2-40B4-BE49-F238E27FC236}">
                    <a16:creationId xmlns:a16="http://schemas.microsoft.com/office/drawing/2014/main" id="{5B329510-916D-4F5A-B3E3-8D13C2586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" y="3440"/>
                <a:ext cx="31" cy="36"/>
              </a:xfrm>
              <a:custGeom>
                <a:avLst/>
                <a:gdLst>
                  <a:gd name="T0" fmla="*/ 15 w 31"/>
                  <a:gd name="T1" fmla="*/ 36 h 36"/>
                  <a:gd name="T2" fmla="*/ 20 w 31"/>
                  <a:gd name="T3" fmla="*/ 36 h 36"/>
                  <a:gd name="T4" fmla="*/ 22 w 31"/>
                  <a:gd name="T5" fmla="*/ 36 h 36"/>
                  <a:gd name="T6" fmla="*/ 24 w 31"/>
                  <a:gd name="T7" fmla="*/ 36 h 36"/>
                  <a:gd name="T8" fmla="*/ 27 w 31"/>
                  <a:gd name="T9" fmla="*/ 33 h 36"/>
                  <a:gd name="T10" fmla="*/ 27 w 31"/>
                  <a:gd name="T11" fmla="*/ 30 h 36"/>
                  <a:gd name="T12" fmla="*/ 29 w 31"/>
                  <a:gd name="T13" fmla="*/ 30 h 36"/>
                  <a:gd name="T14" fmla="*/ 31 w 31"/>
                  <a:gd name="T15" fmla="*/ 28 h 36"/>
                  <a:gd name="T16" fmla="*/ 31 w 31"/>
                  <a:gd name="T17" fmla="*/ 25 h 36"/>
                  <a:gd name="T18" fmla="*/ 31 w 31"/>
                  <a:gd name="T19" fmla="*/ 22 h 36"/>
                  <a:gd name="T20" fmla="*/ 31 w 31"/>
                  <a:gd name="T21" fmla="*/ 19 h 36"/>
                  <a:gd name="T22" fmla="*/ 31 w 31"/>
                  <a:gd name="T23" fmla="*/ 17 h 36"/>
                  <a:gd name="T24" fmla="*/ 31 w 31"/>
                  <a:gd name="T25" fmla="*/ 14 h 36"/>
                  <a:gd name="T26" fmla="*/ 31 w 31"/>
                  <a:gd name="T27" fmla="*/ 11 h 36"/>
                  <a:gd name="T28" fmla="*/ 29 w 31"/>
                  <a:gd name="T29" fmla="*/ 9 h 36"/>
                  <a:gd name="T30" fmla="*/ 27 w 31"/>
                  <a:gd name="T31" fmla="*/ 6 h 36"/>
                  <a:gd name="T32" fmla="*/ 27 w 31"/>
                  <a:gd name="T33" fmla="*/ 6 h 36"/>
                  <a:gd name="T34" fmla="*/ 24 w 31"/>
                  <a:gd name="T35" fmla="*/ 3 h 36"/>
                  <a:gd name="T36" fmla="*/ 22 w 31"/>
                  <a:gd name="T37" fmla="*/ 3 h 36"/>
                  <a:gd name="T38" fmla="*/ 20 w 31"/>
                  <a:gd name="T39" fmla="*/ 0 h 36"/>
                  <a:gd name="T40" fmla="*/ 17 w 31"/>
                  <a:gd name="T41" fmla="*/ 0 h 36"/>
                  <a:gd name="T42" fmla="*/ 15 w 31"/>
                  <a:gd name="T43" fmla="*/ 0 h 36"/>
                  <a:gd name="T44" fmla="*/ 12 w 31"/>
                  <a:gd name="T45" fmla="*/ 3 h 36"/>
                  <a:gd name="T46" fmla="*/ 10 w 31"/>
                  <a:gd name="T47" fmla="*/ 3 h 36"/>
                  <a:gd name="T48" fmla="*/ 8 w 31"/>
                  <a:gd name="T49" fmla="*/ 6 h 36"/>
                  <a:gd name="T50" fmla="*/ 5 w 31"/>
                  <a:gd name="T51" fmla="*/ 6 h 36"/>
                  <a:gd name="T52" fmla="*/ 5 w 31"/>
                  <a:gd name="T53" fmla="*/ 9 h 36"/>
                  <a:gd name="T54" fmla="*/ 3 w 31"/>
                  <a:gd name="T55" fmla="*/ 11 h 36"/>
                  <a:gd name="T56" fmla="*/ 3 w 31"/>
                  <a:gd name="T57" fmla="*/ 14 h 36"/>
                  <a:gd name="T58" fmla="*/ 0 w 31"/>
                  <a:gd name="T59" fmla="*/ 17 h 36"/>
                  <a:gd name="T60" fmla="*/ 0 w 31"/>
                  <a:gd name="T61" fmla="*/ 19 h 36"/>
                  <a:gd name="T62" fmla="*/ 0 w 31"/>
                  <a:gd name="T63" fmla="*/ 22 h 36"/>
                  <a:gd name="T64" fmla="*/ 3 w 31"/>
                  <a:gd name="T65" fmla="*/ 25 h 36"/>
                  <a:gd name="T66" fmla="*/ 3 w 31"/>
                  <a:gd name="T67" fmla="*/ 28 h 36"/>
                  <a:gd name="T68" fmla="*/ 5 w 31"/>
                  <a:gd name="T69" fmla="*/ 30 h 36"/>
                  <a:gd name="T70" fmla="*/ 5 w 31"/>
                  <a:gd name="T71" fmla="*/ 30 h 36"/>
                  <a:gd name="T72" fmla="*/ 8 w 31"/>
                  <a:gd name="T73" fmla="*/ 33 h 36"/>
                  <a:gd name="T74" fmla="*/ 10 w 31"/>
                  <a:gd name="T75" fmla="*/ 36 h 36"/>
                  <a:gd name="T76" fmla="*/ 12 w 31"/>
                  <a:gd name="T77" fmla="*/ 36 h 36"/>
                  <a:gd name="T78" fmla="*/ 15 w 31"/>
                  <a:gd name="T79" fmla="*/ 36 h 36"/>
                  <a:gd name="T80" fmla="*/ 17 w 31"/>
                  <a:gd name="T81" fmla="*/ 36 h 36"/>
                  <a:gd name="T82" fmla="*/ 17 w 31"/>
                  <a:gd name="T83" fmla="*/ 36 h 36"/>
                  <a:gd name="T84" fmla="*/ 15 w 31"/>
                  <a:gd name="T85" fmla="*/ 36 h 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1"/>
                  <a:gd name="T130" fmla="*/ 0 h 36"/>
                  <a:gd name="T131" fmla="*/ 31 w 31"/>
                  <a:gd name="T132" fmla="*/ 36 h 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1" h="36">
                    <a:moveTo>
                      <a:pt x="15" y="36"/>
                    </a:moveTo>
                    <a:lnTo>
                      <a:pt x="20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7" y="33"/>
                    </a:lnTo>
                    <a:lnTo>
                      <a:pt x="27" y="30"/>
                    </a:lnTo>
                    <a:lnTo>
                      <a:pt x="29" y="30"/>
                    </a:lnTo>
                    <a:lnTo>
                      <a:pt x="31" y="28"/>
                    </a:lnTo>
                    <a:lnTo>
                      <a:pt x="31" y="25"/>
                    </a:lnTo>
                    <a:lnTo>
                      <a:pt x="31" y="22"/>
                    </a:lnTo>
                    <a:lnTo>
                      <a:pt x="31" y="19"/>
                    </a:lnTo>
                    <a:lnTo>
                      <a:pt x="31" y="17"/>
                    </a:lnTo>
                    <a:lnTo>
                      <a:pt x="31" y="14"/>
                    </a:lnTo>
                    <a:lnTo>
                      <a:pt x="31" y="11"/>
                    </a:lnTo>
                    <a:lnTo>
                      <a:pt x="29" y="9"/>
                    </a:lnTo>
                    <a:lnTo>
                      <a:pt x="27" y="6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8" y="6"/>
                    </a:lnTo>
                    <a:lnTo>
                      <a:pt x="5" y="6"/>
                    </a:lnTo>
                    <a:lnTo>
                      <a:pt x="5" y="9"/>
                    </a:lnTo>
                    <a:lnTo>
                      <a:pt x="3" y="11"/>
                    </a:lnTo>
                    <a:lnTo>
                      <a:pt x="3" y="14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3" y="25"/>
                    </a:lnTo>
                    <a:lnTo>
                      <a:pt x="3" y="28"/>
                    </a:lnTo>
                    <a:lnTo>
                      <a:pt x="5" y="30"/>
                    </a:lnTo>
                    <a:lnTo>
                      <a:pt x="8" y="33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5" y="36"/>
                    </a:lnTo>
                    <a:lnTo>
                      <a:pt x="17" y="36"/>
                    </a:lnTo>
                    <a:lnTo>
                      <a:pt x="15" y="36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65">
                <a:extLst>
                  <a:ext uri="{FF2B5EF4-FFF2-40B4-BE49-F238E27FC236}">
                    <a16:creationId xmlns:a16="http://schemas.microsoft.com/office/drawing/2014/main" id="{39DD9DDE-FF9D-496F-A0E6-E633787E0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" y="3440"/>
                <a:ext cx="31" cy="36"/>
              </a:xfrm>
              <a:custGeom>
                <a:avLst/>
                <a:gdLst>
                  <a:gd name="T0" fmla="*/ 15 w 31"/>
                  <a:gd name="T1" fmla="*/ 36 h 36"/>
                  <a:gd name="T2" fmla="*/ 20 w 31"/>
                  <a:gd name="T3" fmla="*/ 36 h 36"/>
                  <a:gd name="T4" fmla="*/ 22 w 31"/>
                  <a:gd name="T5" fmla="*/ 36 h 36"/>
                  <a:gd name="T6" fmla="*/ 24 w 31"/>
                  <a:gd name="T7" fmla="*/ 36 h 36"/>
                  <a:gd name="T8" fmla="*/ 27 w 31"/>
                  <a:gd name="T9" fmla="*/ 33 h 36"/>
                  <a:gd name="T10" fmla="*/ 27 w 31"/>
                  <a:gd name="T11" fmla="*/ 30 h 36"/>
                  <a:gd name="T12" fmla="*/ 29 w 31"/>
                  <a:gd name="T13" fmla="*/ 30 h 36"/>
                  <a:gd name="T14" fmla="*/ 31 w 31"/>
                  <a:gd name="T15" fmla="*/ 28 h 36"/>
                  <a:gd name="T16" fmla="*/ 31 w 31"/>
                  <a:gd name="T17" fmla="*/ 25 h 36"/>
                  <a:gd name="T18" fmla="*/ 31 w 31"/>
                  <a:gd name="T19" fmla="*/ 22 h 36"/>
                  <a:gd name="T20" fmla="*/ 31 w 31"/>
                  <a:gd name="T21" fmla="*/ 19 h 36"/>
                  <a:gd name="T22" fmla="*/ 31 w 31"/>
                  <a:gd name="T23" fmla="*/ 17 h 36"/>
                  <a:gd name="T24" fmla="*/ 31 w 31"/>
                  <a:gd name="T25" fmla="*/ 14 h 36"/>
                  <a:gd name="T26" fmla="*/ 31 w 31"/>
                  <a:gd name="T27" fmla="*/ 11 h 36"/>
                  <a:gd name="T28" fmla="*/ 29 w 31"/>
                  <a:gd name="T29" fmla="*/ 9 h 36"/>
                  <a:gd name="T30" fmla="*/ 27 w 31"/>
                  <a:gd name="T31" fmla="*/ 6 h 36"/>
                  <a:gd name="T32" fmla="*/ 27 w 31"/>
                  <a:gd name="T33" fmla="*/ 6 h 36"/>
                  <a:gd name="T34" fmla="*/ 24 w 31"/>
                  <a:gd name="T35" fmla="*/ 3 h 36"/>
                  <a:gd name="T36" fmla="*/ 22 w 31"/>
                  <a:gd name="T37" fmla="*/ 3 h 36"/>
                  <a:gd name="T38" fmla="*/ 20 w 31"/>
                  <a:gd name="T39" fmla="*/ 0 h 36"/>
                  <a:gd name="T40" fmla="*/ 17 w 31"/>
                  <a:gd name="T41" fmla="*/ 0 h 36"/>
                  <a:gd name="T42" fmla="*/ 15 w 31"/>
                  <a:gd name="T43" fmla="*/ 0 h 36"/>
                  <a:gd name="T44" fmla="*/ 12 w 31"/>
                  <a:gd name="T45" fmla="*/ 3 h 36"/>
                  <a:gd name="T46" fmla="*/ 10 w 31"/>
                  <a:gd name="T47" fmla="*/ 3 h 36"/>
                  <a:gd name="T48" fmla="*/ 8 w 31"/>
                  <a:gd name="T49" fmla="*/ 6 h 36"/>
                  <a:gd name="T50" fmla="*/ 5 w 31"/>
                  <a:gd name="T51" fmla="*/ 6 h 36"/>
                  <a:gd name="T52" fmla="*/ 5 w 31"/>
                  <a:gd name="T53" fmla="*/ 9 h 36"/>
                  <a:gd name="T54" fmla="*/ 3 w 31"/>
                  <a:gd name="T55" fmla="*/ 11 h 36"/>
                  <a:gd name="T56" fmla="*/ 3 w 31"/>
                  <a:gd name="T57" fmla="*/ 14 h 36"/>
                  <a:gd name="T58" fmla="*/ 0 w 31"/>
                  <a:gd name="T59" fmla="*/ 17 h 36"/>
                  <a:gd name="T60" fmla="*/ 0 w 31"/>
                  <a:gd name="T61" fmla="*/ 19 h 36"/>
                  <a:gd name="T62" fmla="*/ 0 w 31"/>
                  <a:gd name="T63" fmla="*/ 22 h 36"/>
                  <a:gd name="T64" fmla="*/ 3 w 31"/>
                  <a:gd name="T65" fmla="*/ 25 h 36"/>
                  <a:gd name="T66" fmla="*/ 3 w 31"/>
                  <a:gd name="T67" fmla="*/ 28 h 36"/>
                  <a:gd name="T68" fmla="*/ 5 w 31"/>
                  <a:gd name="T69" fmla="*/ 30 h 36"/>
                  <a:gd name="T70" fmla="*/ 5 w 31"/>
                  <a:gd name="T71" fmla="*/ 30 h 36"/>
                  <a:gd name="T72" fmla="*/ 8 w 31"/>
                  <a:gd name="T73" fmla="*/ 33 h 36"/>
                  <a:gd name="T74" fmla="*/ 10 w 31"/>
                  <a:gd name="T75" fmla="*/ 36 h 36"/>
                  <a:gd name="T76" fmla="*/ 12 w 31"/>
                  <a:gd name="T77" fmla="*/ 36 h 36"/>
                  <a:gd name="T78" fmla="*/ 15 w 31"/>
                  <a:gd name="T79" fmla="*/ 36 h 36"/>
                  <a:gd name="T80" fmla="*/ 17 w 31"/>
                  <a:gd name="T81" fmla="*/ 36 h 36"/>
                  <a:gd name="T82" fmla="*/ 17 w 31"/>
                  <a:gd name="T83" fmla="*/ 36 h 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1"/>
                  <a:gd name="T127" fmla="*/ 0 h 36"/>
                  <a:gd name="T128" fmla="*/ 31 w 31"/>
                  <a:gd name="T129" fmla="*/ 36 h 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1" h="36">
                    <a:moveTo>
                      <a:pt x="15" y="36"/>
                    </a:moveTo>
                    <a:lnTo>
                      <a:pt x="20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7" y="33"/>
                    </a:lnTo>
                    <a:lnTo>
                      <a:pt x="27" y="30"/>
                    </a:lnTo>
                    <a:lnTo>
                      <a:pt x="29" y="30"/>
                    </a:lnTo>
                    <a:lnTo>
                      <a:pt x="31" y="28"/>
                    </a:lnTo>
                    <a:lnTo>
                      <a:pt x="31" y="25"/>
                    </a:lnTo>
                    <a:lnTo>
                      <a:pt x="31" y="22"/>
                    </a:lnTo>
                    <a:lnTo>
                      <a:pt x="31" y="19"/>
                    </a:lnTo>
                    <a:lnTo>
                      <a:pt x="31" y="17"/>
                    </a:lnTo>
                    <a:lnTo>
                      <a:pt x="31" y="14"/>
                    </a:lnTo>
                    <a:lnTo>
                      <a:pt x="31" y="11"/>
                    </a:lnTo>
                    <a:lnTo>
                      <a:pt x="29" y="9"/>
                    </a:lnTo>
                    <a:lnTo>
                      <a:pt x="27" y="6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8" y="6"/>
                    </a:lnTo>
                    <a:lnTo>
                      <a:pt x="5" y="6"/>
                    </a:lnTo>
                    <a:lnTo>
                      <a:pt x="5" y="9"/>
                    </a:lnTo>
                    <a:lnTo>
                      <a:pt x="3" y="11"/>
                    </a:lnTo>
                    <a:lnTo>
                      <a:pt x="3" y="14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3" y="25"/>
                    </a:lnTo>
                    <a:lnTo>
                      <a:pt x="3" y="28"/>
                    </a:lnTo>
                    <a:lnTo>
                      <a:pt x="5" y="30"/>
                    </a:lnTo>
                    <a:lnTo>
                      <a:pt x="8" y="33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5" y="36"/>
                    </a:lnTo>
                    <a:lnTo>
                      <a:pt x="17" y="36"/>
                    </a:lnTo>
                  </a:path>
                </a:pathLst>
              </a:custGeom>
              <a:noFill/>
              <a:ln w="317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66">
                <a:extLst>
                  <a:ext uri="{FF2B5EF4-FFF2-40B4-BE49-F238E27FC236}">
                    <a16:creationId xmlns:a16="http://schemas.microsoft.com/office/drawing/2014/main" id="{731531A7-7878-4D25-A3CF-AFECAA0FD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7" y="2117"/>
                <a:ext cx="84" cy="188"/>
              </a:xfrm>
              <a:custGeom>
                <a:avLst/>
                <a:gdLst>
                  <a:gd name="T0" fmla="*/ 81 w 84"/>
                  <a:gd name="T1" fmla="*/ 188 h 188"/>
                  <a:gd name="T2" fmla="*/ 0 w 84"/>
                  <a:gd name="T3" fmla="*/ 188 h 188"/>
                  <a:gd name="T4" fmla="*/ 0 w 84"/>
                  <a:gd name="T5" fmla="*/ 0 h 188"/>
                  <a:gd name="T6" fmla="*/ 84 w 84"/>
                  <a:gd name="T7" fmla="*/ 0 h 188"/>
                  <a:gd name="T8" fmla="*/ 81 w 84"/>
                  <a:gd name="T9" fmla="*/ 188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188"/>
                  <a:gd name="T17" fmla="*/ 84 w 84"/>
                  <a:gd name="T18" fmla="*/ 188 h 1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188">
                    <a:moveTo>
                      <a:pt x="81" y="188"/>
                    </a:moveTo>
                    <a:lnTo>
                      <a:pt x="0" y="188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1" y="1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67">
                <a:extLst>
                  <a:ext uri="{FF2B5EF4-FFF2-40B4-BE49-F238E27FC236}">
                    <a16:creationId xmlns:a16="http://schemas.microsoft.com/office/drawing/2014/main" id="{E2B2B12D-58BD-486A-80B8-122BE029B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7" y="2117"/>
                <a:ext cx="84" cy="188"/>
              </a:xfrm>
              <a:custGeom>
                <a:avLst/>
                <a:gdLst>
                  <a:gd name="T0" fmla="*/ 81 w 84"/>
                  <a:gd name="T1" fmla="*/ 188 h 188"/>
                  <a:gd name="T2" fmla="*/ 0 w 84"/>
                  <a:gd name="T3" fmla="*/ 188 h 188"/>
                  <a:gd name="T4" fmla="*/ 0 w 84"/>
                  <a:gd name="T5" fmla="*/ 0 h 188"/>
                  <a:gd name="T6" fmla="*/ 84 w 84"/>
                  <a:gd name="T7" fmla="*/ 0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188"/>
                  <a:gd name="T14" fmla="*/ 84 w 84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188">
                    <a:moveTo>
                      <a:pt x="81" y="188"/>
                    </a:moveTo>
                    <a:lnTo>
                      <a:pt x="0" y="188"/>
                    </a:lnTo>
                    <a:lnTo>
                      <a:pt x="0" y="0"/>
                    </a:lnTo>
                    <a:lnTo>
                      <a:pt x="84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Line 268">
                <a:extLst>
                  <a:ext uri="{FF2B5EF4-FFF2-40B4-BE49-F238E27FC236}">
                    <a16:creationId xmlns:a16="http://schemas.microsoft.com/office/drawing/2014/main" id="{D5D521DC-278F-4B91-94CE-F7651D423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74" y="2115"/>
                <a:ext cx="1" cy="19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Line 269">
                <a:extLst>
                  <a:ext uri="{FF2B5EF4-FFF2-40B4-BE49-F238E27FC236}">
                    <a16:creationId xmlns:a16="http://schemas.microsoft.com/office/drawing/2014/main" id="{1EDE7F97-5A4E-4468-98AB-25410C9F3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1" y="2117"/>
                <a:ext cx="85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Line 270">
                <a:extLst>
                  <a:ext uri="{FF2B5EF4-FFF2-40B4-BE49-F238E27FC236}">
                    <a16:creationId xmlns:a16="http://schemas.microsoft.com/office/drawing/2014/main" id="{E09908C3-2FF3-4243-A007-B0D9396D2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91" y="2305"/>
                <a:ext cx="85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271">
                <a:extLst>
                  <a:ext uri="{FF2B5EF4-FFF2-40B4-BE49-F238E27FC236}">
                    <a16:creationId xmlns:a16="http://schemas.microsoft.com/office/drawing/2014/main" id="{ABC04B37-BDCB-4142-8B9E-35D83D8D3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4" y="2153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8" name="Rectangle 272">
                <a:extLst>
                  <a:ext uri="{FF2B5EF4-FFF2-40B4-BE49-F238E27FC236}">
                    <a16:creationId xmlns:a16="http://schemas.microsoft.com/office/drawing/2014/main" id="{CAFD9BD1-F3EF-498B-A3B0-73F18E1E9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9" name="Rectangle 273">
                <a:extLst>
                  <a:ext uri="{FF2B5EF4-FFF2-40B4-BE49-F238E27FC236}">
                    <a16:creationId xmlns:a16="http://schemas.microsoft.com/office/drawing/2014/main" id="{6511F053-D68F-48A5-9DBB-D2886B6DD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4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g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0" name="Freeform 274">
                <a:extLst>
                  <a:ext uri="{FF2B5EF4-FFF2-40B4-BE49-F238E27FC236}">
                    <a16:creationId xmlns:a16="http://schemas.microsoft.com/office/drawing/2014/main" id="{322ECC1D-D32C-41BF-AE42-1A783AAA5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2541"/>
                <a:ext cx="83" cy="188"/>
              </a:xfrm>
              <a:custGeom>
                <a:avLst/>
                <a:gdLst>
                  <a:gd name="T0" fmla="*/ 81 w 83"/>
                  <a:gd name="T1" fmla="*/ 185 h 188"/>
                  <a:gd name="T2" fmla="*/ 0 w 83"/>
                  <a:gd name="T3" fmla="*/ 188 h 188"/>
                  <a:gd name="T4" fmla="*/ 0 w 83"/>
                  <a:gd name="T5" fmla="*/ 0 h 188"/>
                  <a:gd name="T6" fmla="*/ 83 w 83"/>
                  <a:gd name="T7" fmla="*/ 0 h 188"/>
                  <a:gd name="T8" fmla="*/ 81 w 83"/>
                  <a:gd name="T9" fmla="*/ 185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188"/>
                  <a:gd name="T17" fmla="*/ 83 w 83"/>
                  <a:gd name="T18" fmla="*/ 188 h 1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188">
                    <a:moveTo>
                      <a:pt x="81" y="185"/>
                    </a:moveTo>
                    <a:lnTo>
                      <a:pt x="0" y="188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1" y="1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75">
                <a:extLst>
                  <a:ext uri="{FF2B5EF4-FFF2-40B4-BE49-F238E27FC236}">
                    <a16:creationId xmlns:a16="http://schemas.microsoft.com/office/drawing/2014/main" id="{C77BE3A9-28EC-4862-8364-33A63DB52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2541"/>
                <a:ext cx="83" cy="188"/>
              </a:xfrm>
              <a:custGeom>
                <a:avLst/>
                <a:gdLst>
                  <a:gd name="T0" fmla="*/ 81 w 83"/>
                  <a:gd name="T1" fmla="*/ 185 h 188"/>
                  <a:gd name="T2" fmla="*/ 0 w 83"/>
                  <a:gd name="T3" fmla="*/ 188 h 188"/>
                  <a:gd name="T4" fmla="*/ 0 w 83"/>
                  <a:gd name="T5" fmla="*/ 0 h 188"/>
                  <a:gd name="T6" fmla="*/ 83 w 83"/>
                  <a:gd name="T7" fmla="*/ 0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3"/>
                  <a:gd name="T13" fmla="*/ 0 h 188"/>
                  <a:gd name="T14" fmla="*/ 83 w 83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3" h="188">
                    <a:moveTo>
                      <a:pt x="81" y="185"/>
                    </a:moveTo>
                    <a:lnTo>
                      <a:pt x="0" y="188"/>
                    </a:lnTo>
                    <a:lnTo>
                      <a:pt x="0" y="0"/>
                    </a:lnTo>
                    <a:lnTo>
                      <a:pt x="83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Line 276">
                <a:extLst>
                  <a:ext uri="{FF2B5EF4-FFF2-40B4-BE49-F238E27FC236}">
                    <a16:creationId xmlns:a16="http://schemas.microsoft.com/office/drawing/2014/main" id="{0F4FFFAC-F79C-4C16-8C27-75DE2D25F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62" y="2536"/>
                <a:ext cx="1" cy="19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Line 277">
                <a:extLst>
                  <a:ext uri="{FF2B5EF4-FFF2-40B4-BE49-F238E27FC236}">
                    <a16:creationId xmlns:a16="http://schemas.microsoft.com/office/drawing/2014/main" id="{DF4E03BE-7943-46B0-ADB7-4A1E2CC8B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81" y="2538"/>
                <a:ext cx="84" cy="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Line 278">
                <a:extLst>
                  <a:ext uri="{FF2B5EF4-FFF2-40B4-BE49-F238E27FC236}">
                    <a16:creationId xmlns:a16="http://schemas.microsoft.com/office/drawing/2014/main" id="{DBF36B6B-C600-4458-B0BE-9224D9A713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81" y="2726"/>
                <a:ext cx="84" cy="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279">
                <a:extLst>
                  <a:ext uri="{FF2B5EF4-FFF2-40B4-BE49-F238E27FC236}">
                    <a16:creationId xmlns:a16="http://schemas.microsoft.com/office/drawing/2014/main" id="{6DD60D2D-FF2D-4A66-8023-D4A38EF7F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2574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6" name="Rectangle 280">
                <a:extLst>
                  <a:ext uri="{FF2B5EF4-FFF2-40B4-BE49-F238E27FC236}">
                    <a16:creationId xmlns:a16="http://schemas.microsoft.com/office/drawing/2014/main" id="{CC8CC153-1E51-4A45-9579-F4E21450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2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7" name="Rectangle 281">
                <a:extLst>
                  <a:ext uri="{FF2B5EF4-FFF2-40B4-BE49-F238E27FC236}">
                    <a16:creationId xmlns:a16="http://schemas.microsoft.com/office/drawing/2014/main" id="{25189F86-EF46-4D10-8FF8-B0DFC7FE3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5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g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8" name="Freeform 282">
                <a:extLst>
                  <a:ext uri="{FF2B5EF4-FFF2-40B4-BE49-F238E27FC236}">
                    <a16:creationId xmlns:a16="http://schemas.microsoft.com/office/drawing/2014/main" id="{CCD90D3C-C8AD-46D6-868F-E3822554B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" y="2962"/>
                <a:ext cx="83" cy="188"/>
              </a:xfrm>
              <a:custGeom>
                <a:avLst/>
                <a:gdLst>
                  <a:gd name="T0" fmla="*/ 81 w 83"/>
                  <a:gd name="T1" fmla="*/ 188 h 188"/>
                  <a:gd name="T2" fmla="*/ 0 w 83"/>
                  <a:gd name="T3" fmla="*/ 188 h 188"/>
                  <a:gd name="T4" fmla="*/ 0 w 83"/>
                  <a:gd name="T5" fmla="*/ 0 h 188"/>
                  <a:gd name="T6" fmla="*/ 83 w 83"/>
                  <a:gd name="T7" fmla="*/ 0 h 188"/>
                  <a:gd name="T8" fmla="*/ 81 w 83"/>
                  <a:gd name="T9" fmla="*/ 188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188"/>
                  <a:gd name="T17" fmla="*/ 83 w 83"/>
                  <a:gd name="T18" fmla="*/ 188 h 1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188">
                    <a:moveTo>
                      <a:pt x="81" y="188"/>
                    </a:moveTo>
                    <a:lnTo>
                      <a:pt x="0" y="188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1" y="1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283">
                <a:extLst>
                  <a:ext uri="{FF2B5EF4-FFF2-40B4-BE49-F238E27FC236}">
                    <a16:creationId xmlns:a16="http://schemas.microsoft.com/office/drawing/2014/main" id="{511C94DE-E71A-4BD0-B942-CC0AA8342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" y="2962"/>
                <a:ext cx="83" cy="188"/>
              </a:xfrm>
              <a:custGeom>
                <a:avLst/>
                <a:gdLst>
                  <a:gd name="T0" fmla="*/ 81 w 83"/>
                  <a:gd name="T1" fmla="*/ 188 h 188"/>
                  <a:gd name="T2" fmla="*/ 0 w 83"/>
                  <a:gd name="T3" fmla="*/ 188 h 188"/>
                  <a:gd name="T4" fmla="*/ 0 w 83"/>
                  <a:gd name="T5" fmla="*/ 0 h 188"/>
                  <a:gd name="T6" fmla="*/ 83 w 83"/>
                  <a:gd name="T7" fmla="*/ 0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3"/>
                  <a:gd name="T13" fmla="*/ 0 h 188"/>
                  <a:gd name="T14" fmla="*/ 83 w 83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3" h="188">
                    <a:moveTo>
                      <a:pt x="81" y="188"/>
                    </a:moveTo>
                    <a:lnTo>
                      <a:pt x="0" y="188"/>
                    </a:lnTo>
                    <a:lnTo>
                      <a:pt x="0" y="0"/>
                    </a:lnTo>
                    <a:lnTo>
                      <a:pt x="83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Line 284">
                <a:extLst>
                  <a:ext uri="{FF2B5EF4-FFF2-40B4-BE49-F238E27FC236}">
                    <a16:creationId xmlns:a16="http://schemas.microsoft.com/office/drawing/2014/main" id="{23A73C7F-93F6-47C1-BFAD-A94562341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48" y="2962"/>
                <a:ext cx="3" cy="18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Line 285">
                <a:extLst>
                  <a:ext uri="{FF2B5EF4-FFF2-40B4-BE49-F238E27FC236}">
                    <a16:creationId xmlns:a16="http://schemas.microsoft.com/office/drawing/2014/main" id="{BF2E0C39-47CB-4539-96BA-99562E89A9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72" y="2960"/>
                <a:ext cx="76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Line 286">
                <a:extLst>
                  <a:ext uri="{FF2B5EF4-FFF2-40B4-BE49-F238E27FC236}">
                    <a16:creationId xmlns:a16="http://schemas.microsoft.com/office/drawing/2014/main" id="{86598D39-B25D-4230-9CA2-64E64D218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72" y="3150"/>
                <a:ext cx="7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Rectangle 287">
                <a:extLst>
                  <a:ext uri="{FF2B5EF4-FFF2-40B4-BE49-F238E27FC236}">
                    <a16:creationId xmlns:a16="http://schemas.microsoft.com/office/drawing/2014/main" id="{F759F71A-F5E9-4652-B080-2BBE31BC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8" y="2995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4" name="Rectangle 288">
                <a:extLst>
                  <a:ext uri="{FF2B5EF4-FFF2-40B4-BE49-F238E27FC236}">
                    <a16:creationId xmlns:a16="http://schemas.microsoft.com/office/drawing/2014/main" id="{288554EC-2BFF-4ACA-A83A-3A6A0F072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5" name="Rectangle 289">
                <a:extLst>
                  <a:ext uri="{FF2B5EF4-FFF2-40B4-BE49-F238E27FC236}">
                    <a16:creationId xmlns:a16="http://schemas.microsoft.com/office/drawing/2014/main" id="{59FC57F3-EB92-4A47-BE88-2F915DDF2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1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g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6" name="Freeform 290">
                <a:extLst>
                  <a:ext uri="{FF2B5EF4-FFF2-40B4-BE49-F238E27FC236}">
                    <a16:creationId xmlns:a16="http://schemas.microsoft.com/office/drawing/2014/main" id="{3980978F-586B-451D-8451-E0584DAB6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" y="3383"/>
                <a:ext cx="84" cy="190"/>
              </a:xfrm>
              <a:custGeom>
                <a:avLst/>
                <a:gdLst>
                  <a:gd name="T0" fmla="*/ 81 w 84"/>
                  <a:gd name="T1" fmla="*/ 188 h 190"/>
                  <a:gd name="T2" fmla="*/ 0 w 84"/>
                  <a:gd name="T3" fmla="*/ 190 h 190"/>
                  <a:gd name="T4" fmla="*/ 0 w 84"/>
                  <a:gd name="T5" fmla="*/ 0 h 190"/>
                  <a:gd name="T6" fmla="*/ 84 w 84"/>
                  <a:gd name="T7" fmla="*/ 0 h 190"/>
                  <a:gd name="T8" fmla="*/ 81 w 84"/>
                  <a:gd name="T9" fmla="*/ 188 h 1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190"/>
                  <a:gd name="T17" fmla="*/ 84 w 84"/>
                  <a:gd name="T18" fmla="*/ 190 h 1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190">
                    <a:moveTo>
                      <a:pt x="81" y="188"/>
                    </a:moveTo>
                    <a:lnTo>
                      <a:pt x="0" y="19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1" y="1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291">
                <a:extLst>
                  <a:ext uri="{FF2B5EF4-FFF2-40B4-BE49-F238E27FC236}">
                    <a16:creationId xmlns:a16="http://schemas.microsoft.com/office/drawing/2014/main" id="{C937615B-4E66-4D23-A32C-77F887EDD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" y="3383"/>
                <a:ext cx="84" cy="190"/>
              </a:xfrm>
              <a:custGeom>
                <a:avLst/>
                <a:gdLst>
                  <a:gd name="T0" fmla="*/ 81 w 84"/>
                  <a:gd name="T1" fmla="*/ 188 h 190"/>
                  <a:gd name="T2" fmla="*/ 0 w 84"/>
                  <a:gd name="T3" fmla="*/ 190 h 190"/>
                  <a:gd name="T4" fmla="*/ 0 w 84"/>
                  <a:gd name="T5" fmla="*/ 0 h 190"/>
                  <a:gd name="T6" fmla="*/ 84 w 84"/>
                  <a:gd name="T7" fmla="*/ 0 h 19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190"/>
                  <a:gd name="T14" fmla="*/ 84 w 84"/>
                  <a:gd name="T15" fmla="*/ 190 h 19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190">
                    <a:moveTo>
                      <a:pt x="81" y="188"/>
                    </a:moveTo>
                    <a:lnTo>
                      <a:pt x="0" y="190"/>
                    </a:lnTo>
                    <a:lnTo>
                      <a:pt x="0" y="0"/>
                    </a:lnTo>
                    <a:lnTo>
                      <a:pt x="84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Line 292">
                <a:extLst>
                  <a:ext uri="{FF2B5EF4-FFF2-40B4-BE49-F238E27FC236}">
                    <a16:creationId xmlns:a16="http://schemas.microsoft.com/office/drawing/2014/main" id="{33B9C5D4-6FED-43E4-804C-E72E73B46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46" y="3383"/>
                <a:ext cx="2" cy="18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Line 293">
                <a:extLst>
                  <a:ext uri="{FF2B5EF4-FFF2-40B4-BE49-F238E27FC236}">
                    <a16:creationId xmlns:a16="http://schemas.microsoft.com/office/drawing/2014/main" id="{6395BDE3-769D-4D93-A666-4F5C2D30A7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63" y="3383"/>
                <a:ext cx="83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Line 294">
                <a:extLst>
                  <a:ext uri="{FF2B5EF4-FFF2-40B4-BE49-F238E27FC236}">
                    <a16:creationId xmlns:a16="http://schemas.microsoft.com/office/drawing/2014/main" id="{3E1C14C9-01E8-4E48-9FE2-F7550F9E4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63" y="3571"/>
                <a:ext cx="83" cy="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Rectangle 295">
                <a:extLst>
                  <a:ext uri="{FF2B5EF4-FFF2-40B4-BE49-F238E27FC236}">
                    <a16:creationId xmlns:a16="http://schemas.microsoft.com/office/drawing/2014/main" id="{EF29B14F-046B-437A-9B2A-6E4523D19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3419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2" name="Rectangle 296">
                <a:extLst>
                  <a:ext uri="{FF2B5EF4-FFF2-40B4-BE49-F238E27FC236}">
                    <a16:creationId xmlns:a16="http://schemas.microsoft.com/office/drawing/2014/main" id="{C6D34F4D-69BE-4649-B4B0-49C77DD46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3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3" name="Rectangle 297">
                <a:extLst>
                  <a:ext uri="{FF2B5EF4-FFF2-40B4-BE49-F238E27FC236}">
                    <a16:creationId xmlns:a16="http://schemas.microsoft.com/office/drawing/2014/main" id="{E5548A49-A85A-46D7-9895-3B3D45E48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6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g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4" name="Rectangle 298">
                <a:extLst>
                  <a:ext uri="{FF2B5EF4-FFF2-40B4-BE49-F238E27FC236}">
                    <a16:creationId xmlns:a16="http://schemas.microsoft.com/office/drawing/2014/main" id="{08BE58FD-53FE-485A-96A5-32E59AF40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" y="3430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EB75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5" name="Rectangle 299">
                <a:extLst>
                  <a:ext uri="{FF2B5EF4-FFF2-40B4-BE49-F238E27FC236}">
                    <a16:creationId xmlns:a16="http://schemas.microsoft.com/office/drawing/2014/main" id="{D05B337A-9C2D-4642-B85C-96D960AD5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8" y="3430"/>
                <a:ext cx="6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EB75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6" name="Rectangle 300">
                <a:extLst>
                  <a:ext uri="{FF2B5EF4-FFF2-40B4-BE49-F238E27FC236}">
                    <a16:creationId xmlns:a16="http://schemas.microsoft.com/office/drawing/2014/main" id="{C0307457-B6E8-4B36-A461-45CD8DB5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4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7" name="Rectangle 301">
                <a:extLst>
                  <a:ext uri="{FF2B5EF4-FFF2-40B4-BE49-F238E27FC236}">
                    <a16:creationId xmlns:a16="http://schemas.microsoft.com/office/drawing/2014/main" id="{7D8A17A2-76EC-4C86-980B-F1D9D614D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4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8" name="Rectangle 302">
                <a:extLst>
                  <a:ext uri="{FF2B5EF4-FFF2-40B4-BE49-F238E27FC236}">
                    <a16:creationId xmlns:a16="http://schemas.microsoft.com/office/drawing/2014/main" id="{8E0AA986-AA34-4988-A526-0E86BA23F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2153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9" name="Rectangle 303">
                <a:extLst>
                  <a:ext uri="{FF2B5EF4-FFF2-40B4-BE49-F238E27FC236}">
                    <a16:creationId xmlns:a16="http://schemas.microsoft.com/office/drawing/2014/main" id="{81B32D8C-B675-4DA2-B3DC-51456186E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0" name="Rectangle 304">
                <a:extLst>
                  <a:ext uri="{FF2B5EF4-FFF2-40B4-BE49-F238E27FC236}">
                    <a16:creationId xmlns:a16="http://schemas.microsoft.com/office/drawing/2014/main" id="{6B926C75-EAE5-43CC-B5A5-694E62116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n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1" name="Rectangle 305">
                <a:extLst>
                  <a:ext uri="{FF2B5EF4-FFF2-40B4-BE49-F238E27FC236}">
                    <a16:creationId xmlns:a16="http://schemas.microsoft.com/office/drawing/2014/main" id="{9F980068-B690-4944-A26A-155E6189E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d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2" name="Rectangle 306">
                <a:extLst>
                  <a:ext uri="{FF2B5EF4-FFF2-40B4-BE49-F238E27FC236}">
                    <a16:creationId xmlns:a16="http://schemas.microsoft.com/office/drawing/2014/main" id="{BEE2EBA5-EBDB-4F95-BA65-AF4DFF46C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" y="2153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3" name="Rectangle 307">
                <a:extLst>
                  <a:ext uri="{FF2B5EF4-FFF2-40B4-BE49-F238E27FC236}">
                    <a16:creationId xmlns:a16="http://schemas.microsoft.com/office/drawing/2014/main" id="{63E7A9A4-62CF-4267-A03E-74D620195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4" name="Rectangle 308">
                <a:extLst>
                  <a:ext uri="{FF2B5EF4-FFF2-40B4-BE49-F238E27FC236}">
                    <a16:creationId xmlns:a16="http://schemas.microsoft.com/office/drawing/2014/main" id="{6F96CC1E-60BE-4317-8EF2-1C76ECCBA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1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5" name="Rectangle 309">
                <a:extLst>
                  <a:ext uri="{FF2B5EF4-FFF2-40B4-BE49-F238E27FC236}">
                    <a16:creationId xmlns:a16="http://schemas.microsoft.com/office/drawing/2014/main" id="{79CADF94-515A-4609-8573-3D4F84E7B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6" name="Rectangle 310">
                <a:extLst>
                  <a:ext uri="{FF2B5EF4-FFF2-40B4-BE49-F238E27FC236}">
                    <a16:creationId xmlns:a16="http://schemas.microsoft.com/office/drawing/2014/main" id="{2B82299B-CF95-4C82-A3A8-17941F55F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2153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,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7" name="Rectangle 311">
                <a:extLst>
                  <a:ext uri="{FF2B5EF4-FFF2-40B4-BE49-F238E27FC236}">
                    <a16:creationId xmlns:a16="http://schemas.microsoft.com/office/drawing/2014/main" id="{08FCCB93-E7D6-4CA3-AC19-D26C11CD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2153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8" name="Rectangle 312">
                <a:extLst>
                  <a:ext uri="{FF2B5EF4-FFF2-40B4-BE49-F238E27FC236}">
                    <a16:creationId xmlns:a16="http://schemas.microsoft.com/office/drawing/2014/main" id="{988906F9-EBA3-4B89-B581-180F5A956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9" name="Rectangle 313">
                <a:extLst>
                  <a:ext uri="{FF2B5EF4-FFF2-40B4-BE49-F238E27FC236}">
                    <a16:creationId xmlns:a16="http://schemas.microsoft.com/office/drawing/2014/main" id="{C4A47508-7E12-4787-AFF7-E01725B13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0" name="Rectangle 314">
                <a:extLst>
                  <a:ext uri="{FF2B5EF4-FFF2-40B4-BE49-F238E27FC236}">
                    <a16:creationId xmlns:a16="http://schemas.microsoft.com/office/drawing/2014/main" id="{110034A7-F7A1-4892-85B9-E1368EAC2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153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,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1" name="Rectangle 315">
                <a:extLst>
                  <a:ext uri="{FF2B5EF4-FFF2-40B4-BE49-F238E27FC236}">
                    <a16:creationId xmlns:a16="http://schemas.microsoft.com/office/drawing/2014/main" id="{F76F0BA6-9E6B-4019-9ACF-E54CEA1EF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2153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2" name="Rectangle 316">
                <a:extLst>
                  <a:ext uri="{FF2B5EF4-FFF2-40B4-BE49-F238E27FC236}">
                    <a16:creationId xmlns:a16="http://schemas.microsoft.com/office/drawing/2014/main" id="{3274F876-219C-4BCB-B440-95B0396CC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8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3" name="Rectangle 317">
                <a:extLst>
                  <a:ext uri="{FF2B5EF4-FFF2-40B4-BE49-F238E27FC236}">
                    <a16:creationId xmlns:a16="http://schemas.microsoft.com/office/drawing/2014/main" id="{DFE8ED7B-5C75-40EC-8FE8-72A521FF1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4" y="2153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5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4" name="Rectangle 318">
                <a:extLst>
                  <a:ext uri="{FF2B5EF4-FFF2-40B4-BE49-F238E27FC236}">
                    <a16:creationId xmlns:a16="http://schemas.microsoft.com/office/drawing/2014/main" id="{EDC5EB39-5EC6-4CA5-8B95-FDF10DD47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4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5" name="Rectangle 319">
                <a:extLst>
                  <a:ext uri="{FF2B5EF4-FFF2-40B4-BE49-F238E27FC236}">
                    <a16:creationId xmlns:a16="http://schemas.microsoft.com/office/drawing/2014/main" id="{2D429B46-9AB8-445C-A1F9-3E1176A88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8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6" name="Rectangle 320">
                <a:extLst>
                  <a:ext uri="{FF2B5EF4-FFF2-40B4-BE49-F238E27FC236}">
                    <a16:creationId xmlns:a16="http://schemas.microsoft.com/office/drawing/2014/main" id="{80086AEC-251E-4E9D-A8CE-159E681FF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2574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7" name="Rectangle 321">
                <a:extLst>
                  <a:ext uri="{FF2B5EF4-FFF2-40B4-BE49-F238E27FC236}">
                    <a16:creationId xmlns:a16="http://schemas.microsoft.com/office/drawing/2014/main" id="{0BCC4EAC-C157-4D92-8779-A4E4F0ECA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o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8" name="Rectangle 322">
                <a:extLst>
                  <a:ext uri="{FF2B5EF4-FFF2-40B4-BE49-F238E27FC236}">
                    <a16:creationId xmlns:a16="http://schemas.microsoft.com/office/drawing/2014/main" id="{3BAE053A-CF98-4A72-B6AD-0269BCDC9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" y="2574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9" name="Rectangle 323">
                <a:extLst>
                  <a:ext uri="{FF2B5EF4-FFF2-40B4-BE49-F238E27FC236}">
                    <a16:creationId xmlns:a16="http://schemas.microsoft.com/office/drawing/2014/main" id="{E0B4DF72-DFAF-47E7-A9F1-8919327B2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2574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0" name="Rectangle 324">
                <a:extLst>
                  <a:ext uri="{FF2B5EF4-FFF2-40B4-BE49-F238E27FC236}">
                    <a16:creationId xmlns:a16="http://schemas.microsoft.com/office/drawing/2014/main" id="{57C11B9E-90C7-4E9B-BF03-1B0AD1B3C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9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1" name="Rectangle 325">
                <a:extLst>
                  <a:ext uri="{FF2B5EF4-FFF2-40B4-BE49-F238E27FC236}">
                    <a16:creationId xmlns:a16="http://schemas.microsoft.com/office/drawing/2014/main" id="{9CC07D98-5FEE-4FED-9447-81EBD9702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1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2" name="Rectangle 326">
                <a:extLst>
                  <a:ext uri="{FF2B5EF4-FFF2-40B4-BE49-F238E27FC236}">
                    <a16:creationId xmlns:a16="http://schemas.microsoft.com/office/drawing/2014/main" id="{0203E1C3-62DC-4D1C-BB7A-E5A26CFE0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3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3" name="Rectangle 327">
                <a:extLst>
                  <a:ext uri="{FF2B5EF4-FFF2-40B4-BE49-F238E27FC236}">
                    <a16:creationId xmlns:a16="http://schemas.microsoft.com/office/drawing/2014/main" id="{F7598430-FB2A-4446-8A5E-DA8907AB4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" y="2574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,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4" name="Rectangle 328">
                <a:extLst>
                  <a:ext uri="{FF2B5EF4-FFF2-40B4-BE49-F238E27FC236}">
                    <a16:creationId xmlns:a16="http://schemas.microsoft.com/office/drawing/2014/main" id="{45139117-A3FF-4780-944C-B56D895C4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4" y="2574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5" name="Rectangle 329">
                <a:extLst>
                  <a:ext uri="{FF2B5EF4-FFF2-40B4-BE49-F238E27FC236}">
                    <a16:creationId xmlns:a16="http://schemas.microsoft.com/office/drawing/2014/main" id="{2E5A2260-3149-49ED-AB34-2F9667C59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6" name="Rectangle 330">
                <a:extLst>
                  <a:ext uri="{FF2B5EF4-FFF2-40B4-BE49-F238E27FC236}">
                    <a16:creationId xmlns:a16="http://schemas.microsoft.com/office/drawing/2014/main" id="{24729051-9A05-499D-A2C9-031DA3690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8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6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7" name="Rectangle 331">
                <a:extLst>
                  <a:ext uri="{FF2B5EF4-FFF2-40B4-BE49-F238E27FC236}">
                    <a16:creationId xmlns:a16="http://schemas.microsoft.com/office/drawing/2014/main" id="{FE9B1E66-96FB-429A-8C70-6E6E95838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" y="2574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,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8" name="Rectangle 332">
                <a:extLst>
                  <a:ext uri="{FF2B5EF4-FFF2-40B4-BE49-F238E27FC236}">
                    <a16:creationId xmlns:a16="http://schemas.microsoft.com/office/drawing/2014/main" id="{13462F50-54D8-4EBF-8A24-4280F6A4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2574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9" name="Rectangle 333">
                <a:extLst>
                  <a:ext uri="{FF2B5EF4-FFF2-40B4-BE49-F238E27FC236}">
                    <a16:creationId xmlns:a16="http://schemas.microsoft.com/office/drawing/2014/main" id="{7E93C445-43AC-4204-B0B3-5906318CC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0" name="Rectangle 334">
                <a:extLst>
                  <a:ext uri="{FF2B5EF4-FFF2-40B4-BE49-F238E27FC236}">
                    <a16:creationId xmlns:a16="http://schemas.microsoft.com/office/drawing/2014/main" id="{5D71EA79-6F11-48EF-A0B2-33B04BD80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1" y="2574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1" name="Rectangle 335">
                <a:extLst>
                  <a:ext uri="{FF2B5EF4-FFF2-40B4-BE49-F238E27FC236}">
                    <a16:creationId xmlns:a16="http://schemas.microsoft.com/office/drawing/2014/main" id="{30BD9B20-A7A4-48CE-B05E-89AF57FF5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5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2" name="Rectangle 336">
                <a:extLst>
                  <a:ext uri="{FF2B5EF4-FFF2-40B4-BE49-F238E27FC236}">
                    <a16:creationId xmlns:a16="http://schemas.microsoft.com/office/drawing/2014/main" id="{64A44E3C-56A0-4D9C-A0DE-394661CC05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3" name="Rectangle 337">
                <a:extLst>
                  <a:ext uri="{FF2B5EF4-FFF2-40B4-BE49-F238E27FC236}">
                    <a16:creationId xmlns:a16="http://schemas.microsoft.com/office/drawing/2014/main" id="{304A6CF9-6619-4A7A-9AAA-E8DB5B741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2995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4" name="Rectangle 338">
                <a:extLst>
                  <a:ext uri="{FF2B5EF4-FFF2-40B4-BE49-F238E27FC236}">
                    <a16:creationId xmlns:a16="http://schemas.microsoft.com/office/drawing/2014/main" id="{FD82DAFA-63DA-48B2-AFA0-2808727E0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5" name="Rectangle 339">
                <a:extLst>
                  <a:ext uri="{FF2B5EF4-FFF2-40B4-BE49-F238E27FC236}">
                    <a16:creationId xmlns:a16="http://schemas.microsoft.com/office/drawing/2014/main" id="{19B61538-62EE-48AC-981B-C18325AC4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d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6" name="Rectangle 340">
                <a:extLst>
                  <a:ext uri="{FF2B5EF4-FFF2-40B4-BE49-F238E27FC236}">
                    <a16:creationId xmlns:a16="http://schemas.microsoft.com/office/drawing/2014/main" id="{B579172B-8D90-4B82-8163-0D327DF64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d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7" name="Rectangle 341">
                <a:extLst>
                  <a:ext uri="{FF2B5EF4-FFF2-40B4-BE49-F238E27FC236}">
                    <a16:creationId xmlns:a16="http://schemas.microsoft.com/office/drawing/2014/main" id="{046DA114-2F29-4244-802E-5AA323D16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" y="2995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8" name="Rectangle 342">
                <a:extLst>
                  <a:ext uri="{FF2B5EF4-FFF2-40B4-BE49-F238E27FC236}">
                    <a16:creationId xmlns:a16="http://schemas.microsoft.com/office/drawing/2014/main" id="{8C9E486F-221E-49B5-B149-AAC82CC2C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9" name="Rectangle 343">
                <a:extLst>
                  <a:ext uri="{FF2B5EF4-FFF2-40B4-BE49-F238E27FC236}">
                    <a16:creationId xmlns:a16="http://schemas.microsoft.com/office/drawing/2014/main" id="{7062F78F-969F-4820-8AE4-476146787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1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0" name="Rectangle 344">
                <a:extLst>
                  <a:ext uri="{FF2B5EF4-FFF2-40B4-BE49-F238E27FC236}">
                    <a16:creationId xmlns:a16="http://schemas.microsoft.com/office/drawing/2014/main" id="{7F15E839-FA3B-4B84-9687-07F7C5D45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4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1" name="Rectangle 345">
                <a:extLst>
                  <a:ext uri="{FF2B5EF4-FFF2-40B4-BE49-F238E27FC236}">
                    <a16:creationId xmlns:a16="http://schemas.microsoft.com/office/drawing/2014/main" id="{BBC4B5C6-99F2-4046-A467-9C7AD62AA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2995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,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2" name="Rectangle 346">
                <a:extLst>
                  <a:ext uri="{FF2B5EF4-FFF2-40B4-BE49-F238E27FC236}">
                    <a16:creationId xmlns:a16="http://schemas.microsoft.com/office/drawing/2014/main" id="{B2DB65E4-AE2D-4A97-BEA9-8289C7132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2995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3" name="Rectangle 347">
                <a:extLst>
                  <a:ext uri="{FF2B5EF4-FFF2-40B4-BE49-F238E27FC236}">
                    <a16:creationId xmlns:a16="http://schemas.microsoft.com/office/drawing/2014/main" id="{9A01BC91-1033-4F0E-AD00-016436D64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" name="Rectangle 348">
                <a:extLst>
                  <a:ext uri="{FF2B5EF4-FFF2-40B4-BE49-F238E27FC236}">
                    <a16:creationId xmlns:a16="http://schemas.microsoft.com/office/drawing/2014/main" id="{D08C18FD-D72C-4AAC-B91C-2F49E7F5F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5" name="Rectangle 349">
                <a:extLst>
                  <a:ext uri="{FF2B5EF4-FFF2-40B4-BE49-F238E27FC236}">
                    <a16:creationId xmlns:a16="http://schemas.microsoft.com/office/drawing/2014/main" id="{DBB69EB3-395B-4BD1-8B2D-6950D3D8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995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,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6" name="Rectangle 350">
                <a:extLst>
                  <a:ext uri="{FF2B5EF4-FFF2-40B4-BE49-F238E27FC236}">
                    <a16:creationId xmlns:a16="http://schemas.microsoft.com/office/drawing/2014/main" id="{9E091755-AF27-44EA-BC26-7AA127B45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2995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7" name="Rectangle 351">
                <a:extLst>
                  <a:ext uri="{FF2B5EF4-FFF2-40B4-BE49-F238E27FC236}">
                    <a16:creationId xmlns:a16="http://schemas.microsoft.com/office/drawing/2014/main" id="{95D92867-E287-442B-B45D-630A47201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8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8" name="Rectangle 352">
                <a:extLst>
                  <a:ext uri="{FF2B5EF4-FFF2-40B4-BE49-F238E27FC236}">
                    <a16:creationId xmlns:a16="http://schemas.microsoft.com/office/drawing/2014/main" id="{D15714E2-6531-4526-B391-0F4C9BE09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4" y="2995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9" name="Rectangle 353">
                <a:extLst>
                  <a:ext uri="{FF2B5EF4-FFF2-40B4-BE49-F238E27FC236}">
                    <a16:creationId xmlns:a16="http://schemas.microsoft.com/office/drawing/2014/main" id="{DC9EAFA6-FCF2-4AD7-8425-B6C081E04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7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0" name="Rectangle 354">
                <a:extLst>
                  <a:ext uri="{FF2B5EF4-FFF2-40B4-BE49-F238E27FC236}">
                    <a16:creationId xmlns:a16="http://schemas.microsoft.com/office/drawing/2014/main" id="{1CAE41B8-BE81-4573-AD0B-7F130D03E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1" name="Rectangle 355">
                <a:extLst>
                  <a:ext uri="{FF2B5EF4-FFF2-40B4-BE49-F238E27FC236}">
                    <a16:creationId xmlns:a16="http://schemas.microsoft.com/office/drawing/2014/main" id="{1FFF6E80-F678-4A64-9FDE-644FDF7AF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3419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2" name="Rectangle 356">
                <a:extLst>
                  <a:ext uri="{FF2B5EF4-FFF2-40B4-BE49-F238E27FC236}">
                    <a16:creationId xmlns:a16="http://schemas.microsoft.com/office/drawing/2014/main" id="{8AB192E5-EE36-4D44-B853-1502039E8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" y="3419"/>
                <a:ext cx="17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l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3" name="Rectangle 357">
                <a:extLst>
                  <a:ext uri="{FF2B5EF4-FFF2-40B4-BE49-F238E27FC236}">
                    <a16:creationId xmlns:a16="http://schemas.microsoft.com/office/drawing/2014/main" id="{9A0DBB89-68B6-4CE3-B1C5-5A4F18887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3419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w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4" name="Rectangle 358">
                <a:extLst>
                  <a:ext uri="{FF2B5EF4-FFF2-40B4-BE49-F238E27FC236}">
                    <a16:creationId xmlns:a16="http://schemas.microsoft.com/office/drawing/2014/main" id="{1AF89B7E-FAE6-451F-8B33-3203E94E0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" y="3419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5" name="Rectangle 359">
                <a:extLst>
                  <a:ext uri="{FF2B5EF4-FFF2-40B4-BE49-F238E27FC236}">
                    <a16:creationId xmlns:a16="http://schemas.microsoft.com/office/drawing/2014/main" id="{23D5FFB1-FD93-4D90-8B5E-2789199FD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6" name="Rectangle 360">
                <a:extLst>
                  <a:ext uri="{FF2B5EF4-FFF2-40B4-BE49-F238E27FC236}">
                    <a16:creationId xmlns:a16="http://schemas.microsoft.com/office/drawing/2014/main" id="{71FF2FFB-583F-46A8-A8E4-83B0950AC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4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7" name="Rectangle 361">
                <a:extLst>
                  <a:ext uri="{FF2B5EF4-FFF2-40B4-BE49-F238E27FC236}">
                    <a16:creationId xmlns:a16="http://schemas.microsoft.com/office/drawing/2014/main" id="{9CBF0B7A-638C-4140-91B8-81F60935F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" y="3419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,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8" name="Rectangle 362">
                <a:extLst>
                  <a:ext uri="{FF2B5EF4-FFF2-40B4-BE49-F238E27FC236}">
                    <a16:creationId xmlns:a16="http://schemas.microsoft.com/office/drawing/2014/main" id="{3734C089-F02C-4BA5-AF76-955B3564E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2" y="3419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9" name="Rectangle 363">
                <a:extLst>
                  <a:ext uri="{FF2B5EF4-FFF2-40B4-BE49-F238E27FC236}">
                    <a16:creationId xmlns:a16="http://schemas.microsoft.com/office/drawing/2014/main" id="{12CEFA5E-CCAA-4E73-9A7A-7753F82C8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5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0" name="Rectangle 364">
                <a:extLst>
                  <a:ext uri="{FF2B5EF4-FFF2-40B4-BE49-F238E27FC236}">
                    <a16:creationId xmlns:a16="http://schemas.microsoft.com/office/drawing/2014/main" id="{ABA2674D-F094-4E77-927A-125902DCF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0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1" name="Rectangle 365">
                <a:extLst>
                  <a:ext uri="{FF2B5EF4-FFF2-40B4-BE49-F238E27FC236}">
                    <a16:creationId xmlns:a16="http://schemas.microsoft.com/office/drawing/2014/main" id="{6EB845CD-4E62-46FA-B200-4A2AF6F0B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3" y="3419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(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2" name="Rectangle 366">
                <a:extLst>
                  <a:ext uri="{FF2B5EF4-FFF2-40B4-BE49-F238E27FC236}">
                    <a16:creationId xmlns:a16="http://schemas.microsoft.com/office/drawing/2014/main" id="{0736E125-F382-4F15-A9C9-1A0F3E5C0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$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3" name="Rectangle 367">
                <a:extLst>
                  <a:ext uri="{FF2B5EF4-FFF2-40B4-BE49-F238E27FC236}">
                    <a16:creationId xmlns:a16="http://schemas.microsoft.com/office/drawing/2014/main" id="{DC8BA433-1330-4A9E-A6B3-FD06CE9D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5" y="3419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7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4" name="Rectangle 368">
                <a:extLst>
                  <a:ext uri="{FF2B5EF4-FFF2-40B4-BE49-F238E27FC236}">
                    <a16:creationId xmlns:a16="http://schemas.microsoft.com/office/drawing/2014/main" id="{4BCBB9FD-DADD-4269-B80D-23525E82E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" y="3419"/>
                <a:ext cx="2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)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5" name="Rectangle 369">
                <a:extLst>
                  <a:ext uri="{FF2B5EF4-FFF2-40B4-BE49-F238E27FC236}">
                    <a16:creationId xmlns:a16="http://schemas.microsoft.com/office/drawing/2014/main" id="{8A0F39F3-F5AE-4FDF-8F74-0F6EDDF84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2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6" name="Rectangle 370">
                <a:extLst>
                  <a:ext uri="{FF2B5EF4-FFF2-40B4-BE49-F238E27FC236}">
                    <a16:creationId xmlns:a16="http://schemas.microsoft.com/office/drawing/2014/main" id="{3B675030-F746-48B2-A499-AFA0FD592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7" name="Rectangle 371">
                <a:extLst>
                  <a:ext uri="{FF2B5EF4-FFF2-40B4-BE49-F238E27FC236}">
                    <a16:creationId xmlns:a16="http://schemas.microsoft.com/office/drawing/2014/main" id="{6F4AF022-CED6-41F7-BE2F-283541EEC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1262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8" name="Rectangle 372">
                <a:extLst>
                  <a:ext uri="{FF2B5EF4-FFF2-40B4-BE49-F238E27FC236}">
                    <a16:creationId xmlns:a16="http://schemas.microsoft.com/office/drawing/2014/main" id="{71C7A79E-45F9-4CCB-A620-2238CE83A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1262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9" name="Rectangle 373">
                <a:extLst>
                  <a:ext uri="{FF2B5EF4-FFF2-40B4-BE49-F238E27FC236}">
                    <a16:creationId xmlns:a16="http://schemas.microsoft.com/office/drawing/2014/main" id="{8FF9244F-D85F-42B1-A715-4577F1CFF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2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0" name="Rectangle 374">
                <a:extLst>
                  <a:ext uri="{FF2B5EF4-FFF2-40B4-BE49-F238E27FC236}">
                    <a16:creationId xmlns:a16="http://schemas.microsoft.com/office/drawing/2014/main" id="{9067B525-AB74-47FC-A836-60661816A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1" name="Rectangle 375">
                <a:extLst>
                  <a:ext uri="{FF2B5EF4-FFF2-40B4-BE49-F238E27FC236}">
                    <a16:creationId xmlns:a16="http://schemas.microsoft.com/office/drawing/2014/main" id="{4ECB1CBA-E65A-4AA0-AAC4-C588FBD42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7" y="1262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2" name="Rectangle 376">
                <a:extLst>
                  <a:ext uri="{FF2B5EF4-FFF2-40B4-BE49-F238E27FC236}">
                    <a16:creationId xmlns:a16="http://schemas.microsoft.com/office/drawing/2014/main" id="{25EF1B32-78E2-479F-90D7-82140CE31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9" y="1262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3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3" name="Rectangle 377">
                <a:extLst>
                  <a:ext uri="{FF2B5EF4-FFF2-40B4-BE49-F238E27FC236}">
                    <a16:creationId xmlns:a16="http://schemas.microsoft.com/office/drawing/2014/main" id="{8817633C-7FE4-404F-8152-8EBD3054E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4" name="Rectangle 378">
                <a:extLst>
                  <a:ext uri="{FF2B5EF4-FFF2-40B4-BE49-F238E27FC236}">
                    <a16:creationId xmlns:a16="http://schemas.microsoft.com/office/drawing/2014/main" id="{67B2F344-CCA3-4178-8DE0-6789A4024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5" name="Rectangle 379">
                <a:extLst>
                  <a:ext uri="{FF2B5EF4-FFF2-40B4-BE49-F238E27FC236}">
                    <a16:creationId xmlns:a16="http://schemas.microsoft.com/office/drawing/2014/main" id="{C03A6442-E3EC-469E-8D82-2EEA39661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" y="1262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6" name="Rectangle 380">
                <a:extLst>
                  <a:ext uri="{FF2B5EF4-FFF2-40B4-BE49-F238E27FC236}">
                    <a16:creationId xmlns:a16="http://schemas.microsoft.com/office/drawing/2014/main" id="{3B39B480-B9EE-49F5-8681-A19B4E093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9" y="1262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4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7" name="Rectangle 381">
                <a:extLst>
                  <a:ext uri="{FF2B5EF4-FFF2-40B4-BE49-F238E27FC236}">
                    <a16:creationId xmlns:a16="http://schemas.microsoft.com/office/drawing/2014/main" id="{BEB540C7-F7F2-4C2D-9794-9D4720CF3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4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8" name="Rectangle 382">
                <a:extLst>
                  <a:ext uri="{FF2B5EF4-FFF2-40B4-BE49-F238E27FC236}">
                    <a16:creationId xmlns:a16="http://schemas.microsoft.com/office/drawing/2014/main" id="{4647C250-E398-409A-9CE7-57C64D4B7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9" name="Rectangle 383">
                <a:extLst>
                  <a:ext uri="{FF2B5EF4-FFF2-40B4-BE49-F238E27FC236}">
                    <a16:creationId xmlns:a16="http://schemas.microsoft.com/office/drawing/2014/main" id="{F89DA1A5-C150-470B-9D58-653A1C907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1262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00" name="Rectangle 384">
                <a:extLst>
                  <a:ext uri="{FF2B5EF4-FFF2-40B4-BE49-F238E27FC236}">
                    <a16:creationId xmlns:a16="http://schemas.microsoft.com/office/drawing/2014/main" id="{B40BEFFA-A773-4161-9396-63A06681F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" y="1262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5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01" name="Rectangle 385">
                <a:extLst>
                  <a:ext uri="{FF2B5EF4-FFF2-40B4-BE49-F238E27FC236}">
                    <a16:creationId xmlns:a16="http://schemas.microsoft.com/office/drawing/2014/main" id="{39F035B5-3FBC-4723-B3A8-34B7BDC4E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02" name="Rectangle 386">
                <a:extLst>
                  <a:ext uri="{FF2B5EF4-FFF2-40B4-BE49-F238E27FC236}">
                    <a16:creationId xmlns:a16="http://schemas.microsoft.com/office/drawing/2014/main" id="{FBF0F8FD-FFFB-4B06-8FDC-027568F77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03" name="Rectangle 387">
                <a:extLst>
                  <a:ext uri="{FF2B5EF4-FFF2-40B4-BE49-F238E27FC236}">
                    <a16:creationId xmlns:a16="http://schemas.microsoft.com/office/drawing/2014/main" id="{3D02673A-F9BC-4D25-B44B-83733CCEE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9" y="1262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04" name="Rectangle 388">
                <a:extLst>
                  <a:ext uri="{FF2B5EF4-FFF2-40B4-BE49-F238E27FC236}">
                    <a16:creationId xmlns:a16="http://schemas.microsoft.com/office/drawing/2014/main" id="{6091D954-260A-4778-97BB-AE2D58280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1" y="1262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6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05" name="Rectangle 389">
                <a:extLst>
                  <a:ext uri="{FF2B5EF4-FFF2-40B4-BE49-F238E27FC236}">
                    <a16:creationId xmlns:a16="http://schemas.microsoft.com/office/drawing/2014/main" id="{11175388-3B52-48DF-AADD-397A94B2C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06" name="Rectangle 390">
                <a:extLst>
                  <a:ext uri="{FF2B5EF4-FFF2-40B4-BE49-F238E27FC236}">
                    <a16:creationId xmlns:a16="http://schemas.microsoft.com/office/drawing/2014/main" id="{15195763-F6FE-4384-A932-B6636A499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3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07" name="Rectangle 391">
                <a:extLst>
                  <a:ext uri="{FF2B5EF4-FFF2-40B4-BE49-F238E27FC236}">
                    <a16:creationId xmlns:a16="http://schemas.microsoft.com/office/drawing/2014/main" id="{F7A3D32B-A86E-4F07-9045-9CEC60BDF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262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08" name="Rectangle 392">
                <a:extLst>
                  <a:ext uri="{FF2B5EF4-FFF2-40B4-BE49-F238E27FC236}">
                    <a16:creationId xmlns:a16="http://schemas.microsoft.com/office/drawing/2014/main" id="{3FC21229-26F2-4354-8223-417E7E7F0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1" y="1262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7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09" name="Rectangle 393">
                <a:extLst>
                  <a:ext uri="{FF2B5EF4-FFF2-40B4-BE49-F238E27FC236}">
                    <a16:creationId xmlns:a16="http://schemas.microsoft.com/office/drawing/2014/main" id="{4BC8313F-C10B-4533-B5DF-513E53A4C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10" name="Rectangle 394">
                <a:extLst>
                  <a:ext uri="{FF2B5EF4-FFF2-40B4-BE49-F238E27FC236}">
                    <a16:creationId xmlns:a16="http://schemas.microsoft.com/office/drawing/2014/main" id="{D58E47B7-64F3-4827-893E-318FA8A0A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3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11" name="Rectangle 395">
                <a:extLst>
                  <a:ext uri="{FF2B5EF4-FFF2-40B4-BE49-F238E27FC236}">
                    <a16:creationId xmlns:a16="http://schemas.microsoft.com/office/drawing/2014/main" id="{9F75494E-B64F-483E-BA88-A49213476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1" y="1262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12" name="Rectangle 396">
                <a:extLst>
                  <a:ext uri="{FF2B5EF4-FFF2-40B4-BE49-F238E27FC236}">
                    <a16:creationId xmlns:a16="http://schemas.microsoft.com/office/drawing/2014/main" id="{DEEF81C6-A944-4B01-BDEB-99CF831BB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2" y="1262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8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13" name="Rectangle 397">
                <a:extLst>
                  <a:ext uri="{FF2B5EF4-FFF2-40B4-BE49-F238E27FC236}">
                    <a16:creationId xmlns:a16="http://schemas.microsoft.com/office/drawing/2014/main" id="{12FDEBFB-4CCC-4C99-90B1-47BEA5C67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7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14" name="Rectangle 398">
                <a:extLst>
                  <a:ext uri="{FF2B5EF4-FFF2-40B4-BE49-F238E27FC236}">
                    <a16:creationId xmlns:a16="http://schemas.microsoft.com/office/drawing/2014/main" id="{ACA94078-1022-448E-9AF9-69FD1A974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4" y="1262"/>
                <a:ext cx="53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15" name="Rectangle 399">
                <a:extLst>
                  <a:ext uri="{FF2B5EF4-FFF2-40B4-BE49-F238E27FC236}">
                    <a16:creationId xmlns:a16="http://schemas.microsoft.com/office/drawing/2014/main" id="{F11B46B2-7A79-4B35-B8AF-9CC1BD037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1" y="1262"/>
                <a:ext cx="2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16" name="Rectangle 400">
                <a:extLst>
                  <a:ext uri="{FF2B5EF4-FFF2-40B4-BE49-F238E27FC236}">
                    <a16:creationId xmlns:a16="http://schemas.microsoft.com/office/drawing/2014/main" id="{F11EF79F-4E5F-4163-A1FF-633FBFCEE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4" y="1262"/>
                <a:ext cx="41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9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17" name="Freeform 401">
                <a:extLst>
                  <a:ext uri="{FF2B5EF4-FFF2-40B4-BE49-F238E27FC236}">
                    <a16:creationId xmlns:a16="http://schemas.microsoft.com/office/drawing/2014/main" id="{CE290A4D-330B-48BF-87AD-407EDCC9D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2" y="1851"/>
                <a:ext cx="445" cy="1530"/>
              </a:xfrm>
              <a:custGeom>
                <a:avLst/>
                <a:gdLst>
                  <a:gd name="T0" fmla="*/ 0 w 445"/>
                  <a:gd name="T1" fmla="*/ 1530 h 1530"/>
                  <a:gd name="T2" fmla="*/ 0 w 445"/>
                  <a:gd name="T3" fmla="*/ 1410 h 1530"/>
                  <a:gd name="T4" fmla="*/ 445 w 445"/>
                  <a:gd name="T5" fmla="*/ 1410 h 1530"/>
                  <a:gd name="T6" fmla="*/ 445 w 445"/>
                  <a:gd name="T7" fmla="*/ 150 h 1530"/>
                  <a:gd name="T8" fmla="*/ 0 w 445"/>
                  <a:gd name="T9" fmla="*/ 150 h 1530"/>
                  <a:gd name="T10" fmla="*/ 0 w 445"/>
                  <a:gd name="T11" fmla="*/ 0 h 15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5"/>
                  <a:gd name="T19" fmla="*/ 0 h 1530"/>
                  <a:gd name="T20" fmla="*/ 445 w 445"/>
                  <a:gd name="T21" fmla="*/ 1530 h 15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5" h="1530">
                    <a:moveTo>
                      <a:pt x="0" y="1530"/>
                    </a:moveTo>
                    <a:lnTo>
                      <a:pt x="0" y="1410"/>
                    </a:lnTo>
                    <a:lnTo>
                      <a:pt x="445" y="1410"/>
                    </a:lnTo>
                    <a:lnTo>
                      <a:pt x="445" y="150"/>
                    </a:lnTo>
                    <a:lnTo>
                      <a:pt x="0" y="150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402">
                <a:extLst>
                  <a:ext uri="{FF2B5EF4-FFF2-40B4-BE49-F238E27FC236}">
                    <a16:creationId xmlns:a16="http://schemas.microsoft.com/office/drawing/2014/main" id="{29E12808-7DC6-4CBE-87FA-740FB1AF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3372"/>
                <a:ext cx="31" cy="41"/>
              </a:xfrm>
              <a:custGeom>
                <a:avLst/>
                <a:gdLst>
                  <a:gd name="T0" fmla="*/ 31 w 31"/>
                  <a:gd name="T1" fmla="*/ 0 h 41"/>
                  <a:gd name="T2" fmla="*/ 0 w 31"/>
                  <a:gd name="T3" fmla="*/ 3 h 41"/>
                  <a:gd name="T4" fmla="*/ 17 w 31"/>
                  <a:gd name="T5" fmla="*/ 41 h 41"/>
                  <a:gd name="T6" fmla="*/ 31 w 31"/>
                  <a:gd name="T7" fmla="*/ 3 h 41"/>
                  <a:gd name="T8" fmla="*/ 31 w 31"/>
                  <a:gd name="T9" fmla="*/ 3 h 41"/>
                  <a:gd name="T10" fmla="*/ 31 w 31"/>
                  <a:gd name="T11" fmla="*/ 0 h 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"/>
                  <a:gd name="T19" fmla="*/ 0 h 41"/>
                  <a:gd name="T20" fmla="*/ 31 w 31"/>
                  <a:gd name="T21" fmla="*/ 41 h 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" h="41">
                    <a:moveTo>
                      <a:pt x="31" y="0"/>
                    </a:moveTo>
                    <a:lnTo>
                      <a:pt x="0" y="3"/>
                    </a:lnTo>
                    <a:lnTo>
                      <a:pt x="17" y="41"/>
                    </a:lnTo>
                    <a:lnTo>
                      <a:pt x="31" y="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403">
                <a:extLst>
                  <a:ext uri="{FF2B5EF4-FFF2-40B4-BE49-F238E27FC236}">
                    <a16:creationId xmlns:a16="http://schemas.microsoft.com/office/drawing/2014/main" id="{7572C2B8-B65B-4686-B79D-EDDC9C19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" y="1601"/>
                <a:ext cx="62" cy="378"/>
              </a:xfrm>
              <a:custGeom>
                <a:avLst/>
                <a:gdLst>
                  <a:gd name="T0" fmla="*/ 62 w 62"/>
                  <a:gd name="T1" fmla="*/ 375 h 378"/>
                  <a:gd name="T2" fmla="*/ 62 w 62"/>
                  <a:gd name="T3" fmla="*/ 0 h 378"/>
                  <a:gd name="T4" fmla="*/ 0 w 62"/>
                  <a:gd name="T5" fmla="*/ 0 h 378"/>
                  <a:gd name="T6" fmla="*/ 0 w 62"/>
                  <a:gd name="T7" fmla="*/ 378 h 378"/>
                  <a:gd name="T8" fmla="*/ 62 w 62"/>
                  <a:gd name="T9" fmla="*/ 378 h 378"/>
                  <a:gd name="T10" fmla="*/ 62 w 62"/>
                  <a:gd name="T11" fmla="*/ 378 h 3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8"/>
                  <a:gd name="T20" fmla="*/ 62 w 62"/>
                  <a:gd name="T21" fmla="*/ 378 h 3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8">
                    <a:moveTo>
                      <a:pt x="62" y="375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8"/>
                    </a:lnTo>
                    <a:lnTo>
                      <a:pt x="62" y="378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404">
                <a:extLst>
                  <a:ext uri="{FF2B5EF4-FFF2-40B4-BE49-F238E27FC236}">
                    <a16:creationId xmlns:a16="http://schemas.microsoft.com/office/drawing/2014/main" id="{3FA983F9-CE25-44FC-8C4A-8A4B7F590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" y="2025"/>
                <a:ext cx="62" cy="375"/>
              </a:xfrm>
              <a:custGeom>
                <a:avLst/>
                <a:gdLst>
                  <a:gd name="T0" fmla="*/ 62 w 62"/>
                  <a:gd name="T1" fmla="*/ 372 h 375"/>
                  <a:gd name="T2" fmla="*/ 62 w 62"/>
                  <a:gd name="T3" fmla="*/ 0 h 375"/>
                  <a:gd name="T4" fmla="*/ 0 w 62"/>
                  <a:gd name="T5" fmla="*/ 0 h 375"/>
                  <a:gd name="T6" fmla="*/ 0 w 62"/>
                  <a:gd name="T7" fmla="*/ 375 h 375"/>
                  <a:gd name="T8" fmla="*/ 62 w 62"/>
                  <a:gd name="T9" fmla="*/ 375 h 375"/>
                  <a:gd name="T10" fmla="*/ 62 w 62"/>
                  <a:gd name="T11" fmla="*/ 375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375"/>
                  <a:gd name="T20" fmla="*/ 62 w 62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375">
                    <a:moveTo>
                      <a:pt x="62" y="372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62" y="375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405">
                <a:extLst>
                  <a:ext uri="{FF2B5EF4-FFF2-40B4-BE49-F238E27FC236}">
                    <a16:creationId xmlns:a16="http://schemas.microsoft.com/office/drawing/2014/main" id="{0ED27F79-144B-4DFE-858B-BBEEAA631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8" y="2962"/>
                <a:ext cx="83" cy="188"/>
              </a:xfrm>
              <a:custGeom>
                <a:avLst/>
                <a:gdLst>
                  <a:gd name="T0" fmla="*/ 0 w 83"/>
                  <a:gd name="T1" fmla="*/ 188 h 188"/>
                  <a:gd name="T2" fmla="*/ 83 w 83"/>
                  <a:gd name="T3" fmla="*/ 188 h 188"/>
                  <a:gd name="T4" fmla="*/ 83 w 83"/>
                  <a:gd name="T5" fmla="*/ 0 h 188"/>
                  <a:gd name="T6" fmla="*/ 2 w 83"/>
                  <a:gd name="T7" fmla="*/ 0 h 188"/>
                  <a:gd name="T8" fmla="*/ 0 w 83"/>
                  <a:gd name="T9" fmla="*/ 188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188"/>
                  <a:gd name="T17" fmla="*/ 83 w 83"/>
                  <a:gd name="T18" fmla="*/ 188 h 1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188">
                    <a:moveTo>
                      <a:pt x="0" y="188"/>
                    </a:moveTo>
                    <a:lnTo>
                      <a:pt x="83" y="188"/>
                    </a:lnTo>
                    <a:lnTo>
                      <a:pt x="83" y="0"/>
                    </a:lnTo>
                    <a:lnTo>
                      <a:pt x="2" y="0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406">
                <a:extLst>
                  <a:ext uri="{FF2B5EF4-FFF2-40B4-BE49-F238E27FC236}">
                    <a16:creationId xmlns:a16="http://schemas.microsoft.com/office/drawing/2014/main" id="{869CA606-72CA-410C-8A13-F6FD59C15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8" y="2962"/>
                <a:ext cx="83" cy="188"/>
              </a:xfrm>
              <a:custGeom>
                <a:avLst/>
                <a:gdLst>
                  <a:gd name="T0" fmla="*/ 0 w 83"/>
                  <a:gd name="T1" fmla="*/ 188 h 188"/>
                  <a:gd name="T2" fmla="*/ 83 w 83"/>
                  <a:gd name="T3" fmla="*/ 188 h 188"/>
                  <a:gd name="T4" fmla="*/ 83 w 83"/>
                  <a:gd name="T5" fmla="*/ 0 h 188"/>
                  <a:gd name="T6" fmla="*/ 2 w 83"/>
                  <a:gd name="T7" fmla="*/ 0 h 1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3"/>
                  <a:gd name="T13" fmla="*/ 0 h 188"/>
                  <a:gd name="T14" fmla="*/ 83 w 83"/>
                  <a:gd name="T15" fmla="*/ 188 h 1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3" h="188">
                    <a:moveTo>
                      <a:pt x="0" y="188"/>
                    </a:moveTo>
                    <a:lnTo>
                      <a:pt x="83" y="188"/>
                    </a:lnTo>
                    <a:lnTo>
                      <a:pt x="83" y="0"/>
                    </a:lnTo>
                    <a:lnTo>
                      <a:pt x="2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Line 407">
                <a:extLst>
                  <a:ext uri="{FF2B5EF4-FFF2-40B4-BE49-F238E27FC236}">
                    <a16:creationId xmlns:a16="http://schemas.microsoft.com/office/drawing/2014/main" id="{D077C114-15E8-4E36-8997-5CBF5C438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7" y="2957"/>
                <a:ext cx="1" cy="19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Line 408">
                <a:extLst>
                  <a:ext uri="{FF2B5EF4-FFF2-40B4-BE49-F238E27FC236}">
                    <a16:creationId xmlns:a16="http://schemas.microsoft.com/office/drawing/2014/main" id="{B5B02C0E-A31A-4E11-9AEA-B4E39CE619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2" y="2962"/>
                <a:ext cx="88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Line 409">
              <a:extLst>
                <a:ext uri="{FF2B5EF4-FFF2-40B4-BE49-F238E27FC236}">
                  <a16:creationId xmlns:a16="http://schemas.microsoft.com/office/drawing/2014/main" id="{49C27C9C-A832-4E42-A65C-727B57B44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2" y="3150"/>
              <a:ext cx="88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Rectangle 410">
              <a:extLst>
                <a:ext uri="{FF2B5EF4-FFF2-40B4-BE49-F238E27FC236}">
                  <a16:creationId xmlns:a16="http://schemas.microsoft.com/office/drawing/2014/main" id="{ACEBF133-053C-4C25-9652-590DE002E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" y="2995"/>
              <a:ext cx="53" cy="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" name="Rectangle 411">
              <a:extLst>
                <a:ext uri="{FF2B5EF4-FFF2-40B4-BE49-F238E27FC236}">
                  <a16:creationId xmlns:a16="http://schemas.microsoft.com/office/drawing/2014/main" id="{633D39D8-3F60-467D-A386-725A72D09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95"/>
              <a:ext cx="41" cy="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" name="Rectangle 412">
              <a:extLst>
                <a:ext uri="{FF2B5EF4-FFF2-40B4-BE49-F238E27FC236}">
                  <a16:creationId xmlns:a16="http://schemas.microsoft.com/office/drawing/2014/main" id="{BE8AC33D-CD41-49F4-B40A-E8FF41CB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3" y="2995"/>
              <a:ext cx="41" cy="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" name="Line 413">
              <a:extLst>
                <a:ext uri="{FF2B5EF4-FFF2-40B4-BE49-F238E27FC236}">
                  <a16:creationId xmlns:a16="http://schemas.microsoft.com/office/drawing/2014/main" id="{C3EE6387-5B6F-4796-905D-E997895771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2680"/>
              <a:ext cx="105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Line 414">
              <a:extLst>
                <a:ext uri="{FF2B5EF4-FFF2-40B4-BE49-F238E27FC236}">
                  <a16:creationId xmlns:a16="http://schemas.microsoft.com/office/drawing/2014/main" id="{86E86351-402C-4529-B58A-FC1323027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0" y="2585"/>
              <a:ext cx="248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415">
              <a:extLst>
                <a:ext uri="{FF2B5EF4-FFF2-40B4-BE49-F238E27FC236}">
                  <a16:creationId xmlns:a16="http://schemas.microsoft.com/office/drawing/2014/main" id="{151F2BB0-09F2-48C8-BFB0-FEC9C1389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4" y="2446"/>
              <a:ext cx="62" cy="375"/>
            </a:xfrm>
            <a:custGeom>
              <a:avLst/>
              <a:gdLst>
                <a:gd name="T0" fmla="*/ 59 w 62"/>
                <a:gd name="T1" fmla="*/ 375 h 375"/>
                <a:gd name="T2" fmla="*/ 62 w 62"/>
                <a:gd name="T3" fmla="*/ 0 h 375"/>
                <a:gd name="T4" fmla="*/ 0 w 62"/>
                <a:gd name="T5" fmla="*/ 0 h 375"/>
                <a:gd name="T6" fmla="*/ 0 w 62"/>
                <a:gd name="T7" fmla="*/ 375 h 375"/>
                <a:gd name="T8" fmla="*/ 62 w 62"/>
                <a:gd name="T9" fmla="*/ 375 h 375"/>
                <a:gd name="T10" fmla="*/ 62 w 62"/>
                <a:gd name="T11" fmla="*/ 375 h 375"/>
                <a:gd name="T12" fmla="*/ 59 w 62"/>
                <a:gd name="T13" fmla="*/ 375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59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59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416">
              <a:extLst>
                <a:ext uri="{FF2B5EF4-FFF2-40B4-BE49-F238E27FC236}">
                  <a16:creationId xmlns:a16="http://schemas.microsoft.com/office/drawing/2014/main" id="{CFC43237-C93F-4BC0-B9C9-739B1E05F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4" y="2446"/>
              <a:ext cx="62" cy="375"/>
            </a:xfrm>
            <a:custGeom>
              <a:avLst/>
              <a:gdLst>
                <a:gd name="T0" fmla="*/ 59 w 62"/>
                <a:gd name="T1" fmla="*/ 375 h 375"/>
                <a:gd name="T2" fmla="*/ 62 w 62"/>
                <a:gd name="T3" fmla="*/ 0 h 375"/>
                <a:gd name="T4" fmla="*/ 0 w 62"/>
                <a:gd name="T5" fmla="*/ 0 h 375"/>
                <a:gd name="T6" fmla="*/ 0 w 62"/>
                <a:gd name="T7" fmla="*/ 375 h 375"/>
                <a:gd name="T8" fmla="*/ 62 w 62"/>
                <a:gd name="T9" fmla="*/ 375 h 375"/>
                <a:gd name="T10" fmla="*/ 62 w 62"/>
                <a:gd name="T11" fmla="*/ 375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59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417">
              <a:extLst>
                <a:ext uri="{FF2B5EF4-FFF2-40B4-BE49-F238E27FC236}">
                  <a16:creationId xmlns:a16="http://schemas.microsoft.com/office/drawing/2014/main" id="{CA701271-4C3A-4900-B4D7-CDAC5D56B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0" y="1789"/>
              <a:ext cx="38" cy="1670"/>
            </a:xfrm>
            <a:custGeom>
              <a:avLst/>
              <a:gdLst>
                <a:gd name="T0" fmla="*/ 0 w 38"/>
                <a:gd name="T1" fmla="*/ 0 h 1670"/>
                <a:gd name="T2" fmla="*/ 28 w 38"/>
                <a:gd name="T3" fmla="*/ 1670 h 1670"/>
                <a:gd name="T4" fmla="*/ 38 w 38"/>
                <a:gd name="T5" fmla="*/ 1670 h 1670"/>
                <a:gd name="T6" fmla="*/ 9 w 38"/>
                <a:gd name="T7" fmla="*/ 0 h 1670"/>
                <a:gd name="T8" fmla="*/ 0 w 38"/>
                <a:gd name="T9" fmla="*/ 2 h 1670"/>
                <a:gd name="T10" fmla="*/ 0 w 38"/>
                <a:gd name="T11" fmla="*/ 2 h 1670"/>
                <a:gd name="T12" fmla="*/ 0 w 38"/>
                <a:gd name="T13" fmla="*/ 0 h 16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"/>
                <a:gd name="T22" fmla="*/ 0 h 1670"/>
                <a:gd name="T23" fmla="*/ 38 w 38"/>
                <a:gd name="T24" fmla="*/ 1670 h 167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" h="1670">
                  <a:moveTo>
                    <a:pt x="0" y="0"/>
                  </a:moveTo>
                  <a:lnTo>
                    <a:pt x="28" y="1670"/>
                  </a:lnTo>
                  <a:lnTo>
                    <a:pt x="38" y="1670"/>
                  </a:lnTo>
                  <a:lnTo>
                    <a:pt x="9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418">
              <a:extLst>
                <a:ext uri="{FF2B5EF4-FFF2-40B4-BE49-F238E27FC236}">
                  <a16:creationId xmlns:a16="http://schemas.microsoft.com/office/drawing/2014/main" id="{2FABC68D-26BF-4417-9D1A-B299070E6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0" y="1789"/>
              <a:ext cx="38" cy="1670"/>
            </a:xfrm>
            <a:custGeom>
              <a:avLst/>
              <a:gdLst>
                <a:gd name="T0" fmla="*/ 0 w 38"/>
                <a:gd name="T1" fmla="*/ 0 h 1670"/>
                <a:gd name="T2" fmla="*/ 28 w 38"/>
                <a:gd name="T3" fmla="*/ 1670 h 1670"/>
                <a:gd name="T4" fmla="*/ 38 w 38"/>
                <a:gd name="T5" fmla="*/ 1670 h 1670"/>
                <a:gd name="T6" fmla="*/ 9 w 38"/>
                <a:gd name="T7" fmla="*/ 0 h 1670"/>
                <a:gd name="T8" fmla="*/ 0 w 38"/>
                <a:gd name="T9" fmla="*/ 2 h 1670"/>
                <a:gd name="T10" fmla="*/ 0 w 38"/>
                <a:gd name="T11" fmla="*/ 2 h 16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"/>
                <a:gd name="T19" fmla="*/ 0 h 1670"/>
                <a:gd name="T20" fmla="*/ 38 w 38"/>
                <a:gd name="T21" fmla="*/ 1670 h 167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" h="1670">
                  <a:moveTo>
                    <a:pt x="0" y="0"/>
                  </a:moveTo>
                  <a:lnTo>
                    <a:pt x="28" y="1670"/>
                  </a:lnTo>
                  <a:lnTo>
                    <a:pt x="38" y="1670"/>
                  </a:lnTo>
                  <a:lnTo>
                    <a:pt x="9" y="0"/>
                  </a:lnTo>
                  <a:lnTo>
                    <a:pt x="0" y="2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25" name="AutoShape 422">
            <a:extLst>
              <a:ext uri="{FF2B5EF4-FFF2-40B4-BE49-F238E27FC236}">
                <a16:creationId xmlns:a16="http://schemas.microsoft.com/office/drawing/2014/main" id="{81A8E039-2FCA-4837-AF34-95372ED0F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284" y="1938886"/>
            <a:ext cx="2535716" cy="1125037"/>
          </a:xfrm>
          <a:prstGeom prst="wedgeEllipseCallout">
            <a:avLst>
              <a:gd name="adj1" fmla="val -37862"/>
              <a:gd name="adj2" fmla="val 66391"/>
            </a:avLst>
          </a:prstGeom>
          <a:solidFill>
            <a:srgbClr val="FFFFFF"/>
          </a:solidFill>
          <a:ln w="28575" algn="ctr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Verdana" pitchFamily="34" charset="0"/>
              </a:rPr>
              <a:t>Wrong 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  <a:latin typeface="Verdana" pitchFamily="34" charset="0"/>
              </a:rPr>
              <a:t>Execution!</a:t>
            </a:r>
          </a:p>
          <a:p>
            <a:pPr algn="ctr"/>
            <a:endParaRPr lang="en-US" sz="2000" dirty="0">
              <a:solidFill>
                <a:srgbClr val="FF0000"/>
              </a:solidFill>
              <a:latin typeface="Verdana" pitchFamily="34" charset="0"/>
            </a:endParaRPr>
          </a:p>
        </p:txBody>
      </p:sp>
      <p:sp>
        <p:nvSpPr>
          <p:cNvPr id="426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427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428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087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SG" sz="3600" dirty="0">
                <a:solidFill>
                  <a:srgbClr val="0000FF"/>
                </a:solidFill>
              </a:rPr>
              <a:t>6. Control Hazards: </a:t>
            </a:r>
            <a:r>
              <a:rPr lang="en-SG" sz="3600" b="1" dirty="0">
                <a:solidFill>
                  <a:srgbClr val="0000FF"/>
                </a:solidFill>
              </a:rPr>
              <a:t>Stall Pipeline?</a:t>
            </a:r>
            <a:endParaRPr lang="en-GB" sz="3600" b="1" dirty="0">
              <a:solidFill>
                <a:srgbClr val="0000FF"/>
              </a:solidFill>
            </a:endParaRPr>
          </a:p>
        </p:txBody>
      </p:sp>
      <p:grpSp>
        <p:nvGrpSpPr>
          <p:cNvPr id="11" name="Group 687">
            <a:extLst>
              <a:ext uri="{FF2B5EF4-FFF2-40B4-BE49-F238E27FC236}">
                <a16:creationId xmlns:a16="http://schemas.microsoft.com/office/drawing/2014/main" id="{5EDB8C3C-CB4E-440B-AF74-B82FC6F820BC}"/>
              </a:ext>
            </a:extLst>
          </p:cNvPr>
          <p:cNvGrpSpPr>
            <a:grpSpLocks/>
          </p:cNvGrpSpPr>
          <p:nvPr/>
        </p:nvGrpSpPr>
        <p:grpSpPr bwMode="auto">
          <a:xfrm>
            <a:off x="1981201" y="1346417"/>
            <a:ext cx="8239125" cy="3544888"/>
            <a:chOff x="288" y="816"/>
            <a:chExt cx="5190" cy="2233"/>
          </a:xfrm>
        </p:grpSpPr>
        <p:sp>
          <p:nvSpPr>
            <p:cNvPr id="13" name="Line 420">
              <a:extLst>
                <a:ext uri="{FF2B5EF4-FFF2-40B4-BE49-F238E27FC236}">
                  <a16:creationId xmlns:a16="http://schemas.microsoft.com/office/drawing/2014/main" id="{E32C267C-9317-4086-ACAC-6E94ED306C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9" y="2818"/>
              <a:ext cx="100" cy="3"/>
            </a:xfrm>
            <a:prstGeom prst="line">
              <a:avLst/>
            </a:prstGeom>
            <a:noFill/>
            <a:ln w="1905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Line 421">
              <a:extLst>
                <a:ext uri="{FF2B5EF4-FFF2-40B4-BE49-F238E27FC236}">
                  <a16:creationId xmlns:a16="http://schemas.microsoft.com/office/drawing/2014/main" id="{E49CF7AE-6242-42D2-BE6E-310B6E09E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2" y="2818"/>
              <a:ext cx="10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422">
              <a:extLst>
                <a:ext uri="{FF2B5EF4-FFF2-40B4-BE49-F238E27FC236}">
                  <a16:creationId xmlns:a16="http://schemas.microsoft.com/office/drawing/2014/main" id="{FD50D12C-0918-485E-80D3-2B9C161C2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2705"/>
              <a:ext cx="101" cy="229"/>
            </a:xfrm>
            <a:custGeom>
              <a:avLst/>
              <a:gdLst>
                <a:gd name="T0" fmla="*/ 0 w 83"/>
                <a:gd name="T1" fmla="*/ 911 h 188"/>
                <a:gd name="T2" fmla="*/ 402 w 83"/>
                <a:gd name="T3" fmla="*/ 911 h 188"/>
                <a:gd name="T4" fmla="*/ 402 w 83"/>
                <a:gd name="T5" fmla="*/ 0 h 188"/>
                <a:gd name="T6" fmla="*/ 2 w 83"/>
                <a:gd name="T7" fmla="*/ 0 h 188"/>
                <a:gd name="T8" fmla="*/ 0 w 83"/>
                <a:gd name="T9" fmla="*/ 911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188"/>
                <a:gd name="T17" fmla="*/ 83 w 83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188">
                  <a:moveTo>
                    <a:pt x="0" y="188"/>
                  </a:moveTo>
                  <a:lnTo>
                    <a:pt x="83" y="188"/>
                  </a:lnTo>
                  <a:lnTo>
                    <a:pt x="83" y="0"/>
                  </a:lnTo>
                  <a:lnTo>
                    <a:pt x="2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FBE2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BF0587D4-8436-4445-B9F1-9C2A4BCA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2705"/>
              <a:ext cx="101" cy="229"/>
            </a:xfrm>
            <a:custGeom>
              <a:avLst/>
              <a:gdLst>
                <a:gd name="T0" fmla="*/ 0 w 83"/>
                <a:gd name="T1" fmla="*/ 911 h 188"/>
                <a:gd name="T2" fmla="*/ 402 w 83"/>
                <a:gd name="T3" fmla="*/ 911 h 188"/>
                <a:gd name="T4" fmla="*/ 402 w 83"/>
                <a:gd name="T5" fmla="*/ 0 h 188"/>
                <a:gd name="T6" fmla="*/ 2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0" y="188"/>
                  </a:moveTo>
                  <a:lnTo>
                    <a:pt x="83" y="188"/>
                  </a:lnTo>
                  <a:lnTo>
                    <a:pt x="83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F48676FB-FED3-4263-885E-8689FCB1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2705"/>
              <a:ext cx="100" cy="229"/>
            </a:xfrm>
            <a:custGeom>
              <a:avLst/>
              <a:gdLst>
                <a:gd name="T0" fmla="*/ 360 w 83"/>
                <a:gd name="T1" fmla="*/ 0 h 188"/>
                <a:gd name="T2" fmla="*/ 0 w 83"/>
                <a:gd name="T3" fmla="*/ 0 h 188"/>
                <a:gd name="T4" fmla="*/ 0 w 83"/>
                <a:gd name="T5" fmla="*/ 911 h 188"/>
                <a:gd name="T6" fmla="*/ 369 w 83"/>
                <a:gd name="T7" fmla="*/ 911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81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83" y="188"/>
                  </a:lnTo>
                </a:path>
              </a:pathLst>
            </a:custGeom>
            <a:noFill/>
            <a:ln w="11113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0E945110-3AE1-4676-BB18-0E09A3697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" y="2705"/>
              <a:ext cx="102" cy="231"/>
            </a:xfrm>
            <a:custGeom>
              <a:avLst/>
              <a:gdLst>
                <a:gd name="T0" fmla="*/ 0 w 84"/>
                <a:gd name="T1" fmla="*/ 898 h 190"/>
                <a:gd name="T2" fmla="*/ 398 w 84"/>
                <a:gd name="T3" fmla="*/ 909 h 190"/>
                <a:gd name="T4" fmla="*/ 398 w 84"/>
                <a:gd name="T5" fmla="*/ 0 h 190"/>
                <a:gd name="T6" fmla="*/ 15 w 84"/>
                <a:gd name="T7" fmla="*/ 0 h 190"/>
                <a:gd name="T8" fmla="*/ 0 w 84"/>
                <a:gd name="T9" fmla="*/ 898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90"/>
                <a:gd name="T17" fmla="*/ 84 w 84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90">
                  <a:moveTo>
                    <a:pt x="0" y="188"/>
                  </a:moveTo>
                  <a:lnTo>
                    <a:pt x="84" y="190"/>
                  </a:lnTo>
                  <a:lnTo>
                    <a:pt x="84" y="0"/>
                  </a:lnTo>
                  <a:lnTo>
                    <a:pt x="3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B54EEE38-9453-4D6A-89ED-2512CDC7D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" y="2705"/>
              <a:ext cx="102" cy="231"/>
            </a:xfrm>
            <a:custGeom>
              <a:avLst/>
              <a:gdLst>
                <a:gd name="T0" fmla="*/ 0 w 84"/>
                <a:gd name="T1" fmla="*/ 898 h 190"/>
                <a:gd name="T2" fmla="*/ 398 w 84"/>
                <a:gd name="T3" fmla="*/ 909 h 190"/>
                <a:gd name="T4" fmla="*/ 398 w 84"/>
                <a:gd name="T5" fmla="*/ 0 h 190"/>
                <a:gd name="T6" fmla="*/ 15 w 84"/>
                <a:gd name="T7" fmla="*/ 0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90"/>
                <a:gd name="T14" fmla="*/ 84 w 84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90">
                  <a:moveTo>
                    <a:pt x="0" y="188"/>
                  </a:moveTo>
                  <a:lnTo>
                    <a:pt x="84" y="190"/>
                  </a:lnTo>
                  <a:lnTo>
                    <a:pt x="84" y="0"/>
                  </a:lnTo>
                  <a:lnTo>
                    <a:pt x="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Line 427">
              <a:extLst>
                <a:ext uri="{FF2B5EF4-FFF2-40B4-BE49-F238E27FC236}">
                  <a16:creationId xmlns:a16="http://schemas.microsoft.com/office/drawing/2014/main" id="{6B52C13F-D6FA-456C-AD44-E3E30DE7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33" y="2705"/>
              <a:ext cx="1" cy="22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Line 428">
              <a:extLst>
                <a:ext uri="{FF2B5EF4-FFF2-40B4-BE49-F238E27FC236}">
                  <a16:creationId xmlns:a16="http://schemas.microsoft.com/office/drawing/2014/main" id="{CF7DE36A-524D-4624-A691-5D80FB4A68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2722"/>
              <a:ext cx="10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Line 429">
              <a:extLst>
                <a:ext uri="{FF2B5EF4-FFF2-40B4-BE49-F238E27FC236}">
                  <a16:creationId xmlns:a16="http://schemas.microsoft.com/office/drawing/2014/main" id="{36E266C3-8F2B-4FEE-A2A0-1D058145C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2934"/>
              <a:ext cx="10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430">
              <a:extLst>
                <a:ext uri="{FF2B5EF4-FFF2-40B4-BE49-F238E27FC236}">
                  <a16:creationId xmlns:a16="http://schemas.microsoft.com/office/drawing/2014/main" id="{A0497681-D28B-43D7-A3DB-36D2B2504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" y="2749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" name="Rectangle 431">
              <a:extLst>
                <a:ext uri="{FF2B5EF4-FFF2-40B4-BE49-F238E27FC236}">
                  <a16:creationId xmlns:a16="http://schemas.microsoft.com/office/drawing/2014/main" id="{40F97BA7-1C84-4D73-98C9-4C756714B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" y="2749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" name="Rectangle 432">
              <a:extLst>
                <a:ext uri="{FF2B5EF4-FFF2-40B4-BE49-F238E27FC236}">
                  <a16:creationId xmlns:a16="http://schemas.microsoft.com/office/drawing/2014/main" id="{1316DC1D-A7C4-4DB9-88B0-70C9CB88C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" y="2749"/>
              <a:ext cx="5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6" name="Freeform 433">
              <a:extLst>
                <a:ext uri="{FF2B5EF4-FFF2-40B4-BE49-F238E27FC236}">
                  <a16:creationId xmlns:a16="http://schemas.microsoft.com/office/drawing/2014/main" id="{7DDABA47-645D-4E41-9AC7-0E39A57FD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2705"/>
              <a:ext cx="100" cy="229"/>
            </a:xfrm>
            <a:custGeom>
              <a:avLst/>
              <a:gdLst>
                <a:gd name="T0" fmla="*/ 360 w 83"/>
                <a:gd name="T1" fmla="*/ 911 h 188"/>
                <a:gd name="T2" fmla="*/ 0 w 83"/>
                <a:gd name="T3" fmla="*/ 911 h 188"/>
                <a:gd name="T4" fmla="*/ 0 w 83"/>
                <a:gd name="T5" fmla="*/ 0 h 188"/>
                <a:gd name="T6" fmla="*/ 369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81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34">
              <a:extLst>
                <a:ext uri="{FF2B5EF4-FFF2-40B4-BE49-F238E27FC236}">
                  <a16:creationId xmlns:a16="http://schemas.microsoft.com/office/drawing/2014/main" id="{25E07CE5-98C9-496D-A04E-8EB7E639C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0" y="2705"/>
              <a:ext cx="101" cy="229"/>
            </a:xfrm>
            <a:custGeom>
              <a:avLst/>
              <a:gdLst>
                <a:gd name="T0" fmla="*/ 0 w 83"/>
                <a:gd name="T1" fmla="*/ 0 h 188"/>
                <a:gd name="T2" fmla="*/ 402 w 83"/>
                <a:gd name="T3" fmla="*/ 0 h 188"/>
                <a:gd name="T4" fmla="*/ 402 w 83"/>
                <a:gd name="T5" fmla="*/ 911 h 188"/>
                <a:gd name="T6" fmla="*/ 2 w 83"/>
                <a:gd name="T7" fmla="*/ 911 h 188"/>
                <a:gd name="T8" fmla="*/ 0 w 83"/>
                <a:gd name="T9" fmla="*/ 0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188"/>
                <a:gd name="T17" fmla="*/ 83 w 83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188">
                  <a:moveTo>
                    <a:pt x="0" y="0"/>
                  </a:moveTo>
                  <a:lnTo>
                    <a:pt x="83" y="0"/>
                  </a:lnTo>
                  <a:lnTo>
                    <a:pt x="83" y="188"/>
                  </a:lnTo>
                  <a:lnTo>
                    <a:pt x="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435">
              <a:extLst>
                <a:ext uri="{FF2B5EF4-FFF2-40B4-BE49-F238E27FC236}">
                  <a16:creationId xmlns:a16="http://schemas.microsoft.com/office/drawing/2014/main" id="{8DB8EAEA-04D8-4344-95C7-1EA088863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0" y="2705"/>
              <a:ext cx="101" cy="229"/>
            </a:xfrm>
            <a:custGeom>
              <a:avLst/>
              <a:gdLst>
                <a:gd name="T0" fmla="*/ 0 w 83"/>
                <a:gd name="T1" fmla="*/ 0 h 188"/>
                <a:gd name="T2" fmla="*/ 402 w 83"/>
                <a:gd name="T3" fmla="*/ 0 h 188"/>
                <a:gd name="T4" fmla="*/ 402 w 83"/>
                <a:gd name="T5" fmla="*/ 911 h 188"/>
                <a:gd name="T6" fmla="*/ 2 w 83"/>
                <a:gd name="T7" fmla="*/ 911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0" y="0"/>
                  </a:moveTo>
                  <a:lnTo>
                    <a:pt x="83" y="0"/>
                  </a:lnTo>
                  <a:lnTo>
                    <a:pt x="83" y="188"/>
                  </a:lnTo>
                  <a:lnTo>
                    <a:pt x="2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Line 436">
              <a:extLst>
                <a:ext uri="{FF2B5EF4-FFF2-40B4-BE49-F238E27FC236}">
                  <a16:creationId xmlns:a16="http://schemas.microsoft.com/office/drawing/2014/main" id="{22F1AF81-D553-4EA2-BEB1-B673DE12A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3" y="2761"/>
              <a:ext cx="10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Line 437">
              <a:extLst>
                <a:ext uri="{FF2B5EF4-FFF2-40B4-BE49-F238E27FC236}">
                  <a16:creationId xmlns:a16="http://schemas.microsoft.com/office/drawing/2014/main" id="{AF0F724B-D7F3-4FE3-83C6-B35FE795B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8" y="1660"/>
              <a:ext cx="10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38">
              <a:extLst>
                <a:ext uri="{FF2B5EF4-FFF2-40B4-BE49-F238E27FC236}">
                  <a16:creationId xmlns:a16="http://schemas.microsoft.com/office/drawing/2014/main" id="{E797FEC6-373A-4C0B-9056-875904544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1548"/>
              <a:ext cx="100" cy="228"/>
            </a:xfrm>
            <a:custGeom>
              <a:avLst/>
              <a:gdLst>
                <a:gd name="T0" fmla="*/ 360 w 83"/>
                <a:gd name="T1" fmla="*/ 880 h 188"/>
                <a:gd name="T2" fmla="*/ 0 w 83"/>
                <a:gd name="T3" fmla="*/ 880 h 188"/>
                <a:gd name="T4" fmla="*/ 0 w 83"/>
                <a:gd name="T5" fmla="*/ 0 h 188"/>
                <a:gd name="T6" fmla="*/ 369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81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Line 439">
              <a:extLst>
                <a:ext uri="{FF2B5EF4-FFF2-40B4-BE49-F238E27FC236}">
                  <a16:creationId xmlns:a16="http://schemas.microsoft.com/office/drawing/2014/main" id="{D2AD5F80-5D3B-432E-A679-70ADBF1348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1545"/>
              <a:ext cx="1" cy="23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Line 440">
              <a:extLst>
                <a:ext uri="{FF2B5EF4-FFF2-40B4-BE49-F238E27FC236}">
                  <a16:creationId xmlns:a16="http://schemas.microsoft.com/office/drawing/2014/main" id="{EE8FEF46-02DC-4BA4-9969-FC0F4DF09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0" y="1548"/>
              <a:ext cx="105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Line 441">
              <a:extLst>
                <a:ext uri="{FF2B5EF4-FFF2-40B4-BE49-F238E27FC236}">
                  <a16:creationId xmlns:a16="http://schemas.microsoft.com/office/drawing/2014/main" id="{CE0A4FB3-E4E1-45D6-858C-6BBEA1E16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6" y="1775"/>
              <a:ext cx="105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442">
              <a:extLst>
                <a:ext uri="{FF2B5EF4-FFF2-40B4-BE49-F238E27FC236}">
                  <a16:creationId xmlns:a16="http://schemas.microsoft.com/office/drawing/2014/main" id="{AF052E8D-49C1-4524-A78D-34CCD1914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1548"/>
              <a:ext cx="100" cy="228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443">
              <a:extLst>
                <a:ext uri="{FF2B5EF4-FFF2-40B4-BE49-F238E27FC236}">
                  <a16:creationId xmlns:a16="http://schemas.microsoft.com/office/drawing/2014/main" id="{564752D4-D0DF-4298-ADE5-1FE9B4AAA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1548"/>
              <a:ext cx="100" cy="22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Line 444">
              <a:extLst>
                <a:ext uri="{FF2B5EF4-FFF2-40B4-BE49-F238E27FC236}">
                  <a16:creationId xmlns:a16="http://schemas.microsoft.com/office/drawing/2014/main" id="{57A0DD45-7BEE-41F3-871D-5CEBC6B2E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7" y="1545"/>
              <a:ext cx="1" cy="23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Line 445">
              <a:extLst>
                <a:ext uri="{FF2B5EF4-FFF2-40B4-BE49-F238E27FC236}">
                  <a16:creationId xmlns:a16="http://schemas.microsoft.com/office/drawing/2014/main" id="{56C061C4-AE7B-4C7F-BDE4-10DFBC4A35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" y="1548"/>
              <a:ext cx="10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Line 446">
              <a:extLst>
                <a:ext uri="{FF2B5EF4-FFF2-40B4-BE49-F238E27FC236}">
                  <a16:creationId xmlns:a16="http://schemas.microsoft.com/office/drawing/2014/main" id="{279350CF-E89D-47BC-ACED-000D3195D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" y="1776"/>
              <a:ext cx="10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447">
              <a:extLst>
                <a:ext uri="{FF2B5EF4-FFF2-40B4-BE49-F238E27FC236}">
                  <a16:creationId xmlns:a16="http://schemas.microsoft.com/office/drawing/2014/main" id="{397A4D02-F36F-49E5-91FD-96095B3BD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1548"/>
              <a:ext cx="102" cy="228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448">
              <a:extLst>
                <a:ext uri="{FF2B5EF4-FFF2-40B4-BE49-F238E27FC236}">
                  <a16:creationId xmlns:a16="http://schemas.microsoft.com/office/drawing/2014/main" id="{055D4151-356E-4FAD-AFE3-54D39B649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1548"/>
              <a:ext cx="102" cy="22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Rectangle 449">
              <a:extLst>
                <a:ext uri="{FF2B5EF4-FFF2-40B4-BE49-F238E27FC236}">
                  <a16:creationId xmlns:a16="http://schemas.microsoft.com/office/drawing/2014/main" id="{7EF10046-1F3E-4D4A-8EC7-B3DE71B9D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" y="1548"/>
              <a:ext cx="98" cy="22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50">
              <a:extLst>
                <a:ext uri="{FF2B5EF4-FFF2-40B4-BE49-F238E27FC236}">
                  <a16:creationId xmlns:a16="http://schemas.microsoft.com/office/drawing/2014/main" id="{73A8C43A-BA38-422C-913F-FC41D40F9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432"/>
              <a:ext cx="149" cy="455"/>
            </a:xfrm>
            <a:custGeom>
              <a:avLst/>
              <a:gdLst>
                <a:gd name="T0" fmla="*/ 0 w 123"/>
                <a:gd name="T1" fmla="*/ 0 h 375"/>
                <a:gd name="T2" fmla="*/ 0 w 123"/>
                <a:gd name="T3" fmla="*/ 712 h 375"/>
                <a:gd name="T4" fmla="*/ 183 w 123"/>
                <a:gd name="T5" fmla="*/ 885 h 375"/>
                <a:gd name="T6" fmla="*/ 0 w 123"/>
                <a:gd name="T7" fmla="*/ 1060 h 375"/>
                <a:gd name="T8" fmla="*/ 0 w 123"/>
                <a:gd name="T9" fmla="*/ 1761 h 375"/>
                <a:gd name="T10" fmla="*/ 569 w 123"/>
                <a:gd name="T11" fmla="*/ 1229 h 375"/>
                <a:gd name="T12" fmla="*/ 569 w 123"/>
                <a:gd name="T13" fmla="*/ 551 h 375"/>
                <a:gd name="T14" fmla="*/ 0 w 123"/>
                <a:gd name="T15" fmla="*/ 15 h 375"/>
                <a:gd name="T16" fmla="*/ 0 w 123"/>
                <a:gd name="T17" fmla="*/ 15 h 375"/>
                <a:gd name="T18" fmla="*/ 0 w 123"/>
                <a:gd name="T19" fmla="*/ 0 h 3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3"/>
                <a:gd name="T31" fmla="*/ 0 h 375"/>
                <a:gd name="T32" fmla="*/ 123 w 123"/>
                <a:gd name="T33" fmla="*/ 375 h 3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3" h="375">
                  <a:moveTo>
                    <a:pt x="0" y="0"/>
                  </a:moveTo>
                  <a:lnTo>
                    <a:pt x="0" y="152"/>
                  </a:lnTo>
                  <a:lnTo>
                    <a:pt x="40" y="188"/>
                  </a:lnTo>
                  <a:lnTo>
                    <a:pt x="0" y="226"/>
                  </a:lnTo>
                  <a:lnTo>
                    <a:pt x="0" y="375"/>
                  </a:lnTo>
                  <a:lnTo>
                    <a:pt x="123" y="261"/>
                  </a:lnTo>
                  <a:lnTo>
                    <a:pt x="123" y="11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51">
              <a:extLst>
                <a:ext uri="{FF2B5EF4-FFF2-40B4-BE49-F238E27FC236}">
                  <a16:creationId xmlns:a16="http://schemas.microsoft.com/office/drawing/2014/main" id="{E377C599-D0AB-4E97-AA24-B3CE7B173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432"/>
              <a:ext cx="149" cy="455"/>
            </a:xfrm>
            <a:custGeom>
              <a:avLst/>
              <a:gdLst>
                <a:gd name="T0" fmla="*/ 0 w 123"/>
                <a:gd name="T1" fmla="*/ 0 h 375"/>
                <a:gd name="T2" fmla="*/ 0 w 123"/>
                <a:gd name="T3" fmla="*/ 712 h 375"/>
                <a:gd name="T4" fmla="*/ 183 w 123"/>
                <a:gd name="T5" fmla="*/ 885 h 375"/>
                <a:gd name="T6" fmla="*/ 0 w 123"/>
                <a:gd name="T7" fmla="*/ 1060 h 375"/>
                <a:gd name="T8" fmla="*/ 0 w 123"/>
                <a:gd name="T9" fmla="*/ 1761 h 375"/>
                <a:gd name="T10" fmla="*/ 569 w 123"/>
                <a:gd name="T11" fmla="*/ 1229 h 375"/>
                <a:gd name="T12" fmla="*/ 569 w 123"/>
                <a:gd name="T13" fmla="*/ 551 h 375"/>
                <a:gd name="T14" fmla="*/ 0 w 123"/>
                <a:gd name="T15" fmla="*/ 15 h 375"/>
                <a:gd name="T16" fmla="*/ 0 w 123"/>
                <a:gd name="T17" fmla="*/ 15 h 3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3"/>
                <a:gd name="T28" fmla="*/ 0 h 375"/>
                <a:gd name="T29" fmla="*/ 123 w 123"/>
                <a:gd name="T30" fmla="*/ 375 h 3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3" h="375">
                  <a:moveTo>
                    <a:pt x="0" y="0"/>
                  </a:moveTo>
                  <a:lnTo>
                    <a:pt x="0" y="152"/>
                  </a:lnTo>
                  <a:lnTo>
                    <a:pt x="40" y="188"/>
                  </a:lnTo>
                  <a:lnTo>
                    <a:pt x="0" y="226"/>
                  </a:lnTo>
                  <a:lnTo>
                    <a:pt x="0" y="375"/>
                  </a:lnTo>
                  <a:lnTo>
                    <a:pt x="123" y="261"/>
                  </a:lnTo>
                  <a:lnTo>
                    <a:pt x="123" y="117"/>
                  </a:lnTo>
                  <a:lnTo>
                    <a:pt x="0" y="3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Line 452">
              <a:extLst>
                <a:ext uri="{FF2B5EF4-FFF2-40B4-BE49-F238E27FC236}">
                  <a16:creationId xmlns:a16="http://schemas.microsoft.com/office/drawing/2014/main" id="{2EEFBDA5-5171-4F3E-B125-836A11B981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3" y="1660"/>
              <a:ext cx="277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Line 453">
              <a:extLst>
                <a:ext uri="{FF2B5EF4-FFF2-40B4-BE49-F238E27FC236}">
                  <a16:creationId xmlns:a16="http://schemas.microsoft.com/office/drawing/2014/main" id="{5FD8EA51-C73D-41A3-8772-2AF6930FD3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7" y="1603"/>
              <a:ext cx="30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Line 454">
              <a:extLst>
                <a:ext uri="{FF2B5EF4-FFF2-40B4-BE49-F238E27FC236}">
                  <a16:creationId xmlns:a16="http://schemas.microsoft.com/office/drawing/2014/main" id="{27467A27-8D74-4AF1-B31E-FB86A65BE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7" y="1660"/>
              <a:ext cx="298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Line 455">
              <a:extLst>
                <a:ext uri="{FF2B5EF4-FFF2-40B4-BE49-F238E27FC236}">
                  <a16:creationId xmlns:a16="http://schemas.microsoft.com/office/drawing/2014/main" id="{4D7104B3-1C62-4824-9C64-E5BEBF3997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7" y="1716"/>
              <a:ext cx="30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56">
              <a:extLst>
                <a:ext uri="{FF2B5EF4-FFF2-40B4-BE49-F238E27FC236}">
                  <a16:creationId xmlns:a16="http://schemas.microsoft.com/office/drawing/2014/main" id="{B5667C43-74A0-4681-B020-8D8DA4EDE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" y="1603"/>
              <a:ext cx="49" cy="57"/>
            </a:xfrm>
            <a:custGeom>
              <a:avLst/>
              <a:gdLst>
                <a:gd name="T0" fmla="*/ 0 w 40"/>
                <a:gd name="T1" fmla="*/ 221 h 47"/>
                <a:gd name="T2" fmla="*/ 0 w 40"/>
                <a:gd name="T3" fmla="*/ 0 h 47"/>
                <a:gd name="T4" fmla="*/ 201 w 40"/>
                <a:gd name="T5" fmla="*/ 0 h 47"/>
                <a:gd name="T6" fmla="*/ 0 60000 65536"/>
                <a:gd name="T7" fmla="*/ 0 60000 65536"/>
                <a:gd name="T8" fmla="*/ 0 60000 65536"/>
                <a:gd name="T9" fmla="*/ 0 w 40"/>
                <a:gd name="T10" fmla="*/ 0 h 47"/>
                <a:gd name="T11" fmla="*/ 40 w 40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47">
                  <a:moveTo>
                    <a:pt x="0" y="47"/>
                  </a:move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57">
              <a:extLst>
                <a:ext uri="{FF2B5EF4-FFF2-40B4-BE49-F238E27FC236}">
                  <a16:creationId xmlns:a16="http://schemas.microsoft.com/office/drawing/2014/main" id="{A8B570A7-546C-45A3-B05A-A077FD6AB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" y="1660"/>
              <a:ext cx="350" cy="172"/>
            </a:xfrm>
            <a:custGeom>
              <a:avLst/>
              <a:gdLst>
                <a:gd name="T0" fmla="*/ 0 w 289"/>
                <a:gd name="T1" fmla="*/ 0 h 141"/>
                <a:gd name="T2" fmla="*/ 0 w 289"/>
                <a:gd name="T3" fmla="*/ 692 h 141"/>
                <a:gd name="T4" fmla="*/ 1147 w 289"/>
                <a:gd name="T5" fmla="*/ 692 h 141"/>
                <a:gd name="T6" fmla="*/ 1147 w 289"/>
                <a:gd name="T7" fmla="*/ 242 h 141"/>
                <a:gd name="T8" fmla="*/ 1336 w 289"/>
                <a:gd name="T9" fmla="*/ 242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9"/>
                <a:gd name="T16" fmla="*/ 0 h 141"/>
                <a:gd name="T17" fmla="*/ 289 w 289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9" h="141">
                  <a:moveTo>
                    <a:pt x="0" y="0"/>
                  </a:moveTo>
                  <a:lnTo>
                    <a:pt x="0" y="141"/>
                  </a:lnTo>
                  <a:lnTo>
                    <a:pt x="248" y="141"/>
                  </a:lnTo>
                  <a:lnTo>
                    <a:pt x="248" y="49"/>
                  </a:lnTo>
                  <a:lnTo>
                    <a:pt x="289" y="49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Rectangle 458">
              <a:extLst>
                <a:ext uri="{FF2B5EF4-FFF2-40B4-BE49-F238E27FC236}">
                  <a16:creationId xmlns:a16="http://schemas.microsoft.com/office/drawing/2014/main" id="{29BAD936-A8E4-462F-98E3-85373D120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2" name="Rectangle 459">
              <a:extLst>
                <a:ext uri="{FF2B5EF4-FFF2-40B4-BE49-F238E27FC236}">
                  <a16:creationId xmlns:a16="http://schemas.microsoft.com/office/drawing/2014/main" id="{1E26A684-BB67-4A9D-B19D-3BD18B043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" y="1021"/>
              <a:ext cx="6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3" name="Rectangle 460">
              <a:extLst>
                <a:ext uri="{FF2B5EF4-FFF2-40B4-BE49-F238E27FC236}">
                  <a16:creationId xmlns:a16="http://schemas.microsoft.com/office/drawing/2014/main" id="{A443F296-B947-46FB-ADAE-36BC919C6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" y="1021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4" name="Rectangle 461">
              <a:extLst>
                <a:ext uri="{FF2B5EF4-FFF2-40B4-BE49-F238E27FC236}">
                  <a16:creationId xmlns:a16="http://schemas.microsoft.com/office/drawing/2014/main" id="{8E6B8961-AE32-4FCC-8F86-493A4273F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" y="1021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5" name="Rectangle 462">
              <a:extLst>
                <a:ext uri="{FF2B5EF4-FFF2-40B4-BE49-F238E27FC236}">
                  <a16:creationId xmlns:a16="http://schemas.microsoft.com/office/drawing/2014/main" id="{69C67D69-50C2-472A-8F27-3D210AD69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" y="816"/>
              <a:ext cx="5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6" name="Rectangle 463">
              <a:extLst>
                <a:ext uri="{FF2B5EF4-FFF2-40B4-BE49-F238E27FC236}">
                  <a16:creationId xmlns:a16="http://schemas.microsoft.com/office/drawing/2014/main" id="{2E99101E-7BC1-4689-B433-347B4C5F4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" y="816"/>
              <a:ext cx="20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7" name="Rectangle 464">
              <a:extLst>
                <a:ext uri="{FF2B5EF4-FFF2-40B4-BE49-F238E27FC236}">
                  <a16:creationId xmlns:a16="http://schemas.microsoft.com/office/drawing/2014/main" id="{5556FC02-B9CA-437F-A58F-CA83DC79B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" y="816"/>
              <a:ext cx="73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8" name="Rectangle 465">
              <a:extLst>
                <a:ext uri="{FF2B5EF4-FFF2-40B4-BE49-F238E27FC236}">
                  <a16:creationId xmlns:a16="http://schemas.microsoft.com/office/drawing/2014/main" id="{AEA32C15-8776-47E2-BF25-4737BF28F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816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9" name="Rectangle 466">
              <a:extLst>
                <a:ext uri="{FF2B5EF4-FFF2-40B4-BE49-F238E27FC236}">
                  <a16:creationId xmlns:a16="http://schemas.microsoft.com/office/drawing/2014/main" id="{10BDEE78-0E3D-406E-9F03-BEA5DDC6B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2" y="816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0" name="Rectangle 467">
              <a:extLst>
                <a:ext uri="{FF2B5EF4-FFF2-40B4-BE49-F238E27FC236}">
                  <a16:creationId xmlns:a16="http://schemas.microsoft.com/office/drawing/2014/main" id="{2C72EA3C-0F13-42AF-90C6-1CF5C9CF8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816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1" name="Rectangle 468">
              <a:extLst>
                <a:ext uri="{FF2B5EF4-FFF2-40B4-BE49-F238E27FC236}">
                  <a16:creationId xmlns:a16="http://schemas.microsoft.com/office/drawing/2014/main" id="{33EB8515-B8F0-43A5-B977-473B6EE05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9" y="816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2" name="Rectangle 469">
              <a:extLst>
                <a:ext uri="{FF2B5EF4-FFF2-40B4-BE49-F238E27FC236}">
                  <a16:creationId xmlns:a16="http://schemas.microsoft.com/office/drawing/2014/main" id="{750F1EF5-3E26-4CEB-A8EF-33EA04C79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" y="816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3" name="Rectangle 470">
              <a:extLst>
                <a:ext uri="{FF2B5EF4-FFF2-40B4-BE49-F238E27FC236}">
                  <a16:creationId xmlns:a16="http://schemas.microsoft.com/office/drawing/2014/main" id="{E6BA3136-AD0F-40EE-918A-5577A0F2B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" y="816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4" name="Rectangle 471">
              <a:extLst>
                <a:ext uri="{FF2B5EF4-FFF2-40B4-BE49-F238E27FC236}">
                  <a16:creationId xmlns:a16="http://schemas.microsoft.com/office/drawing/2014/main" id="{8E707B6F-79C4-49A5-A081-43F0709F7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816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5" name="Rectangle 472">
              <a:extLst>
                <a:ext uri="{FF2B5EF4-FFF2-40B4-BE49-F238E27FC236}">
                  <a16:creationId xmlns:a16="http://schemas.microsoft.com/office/drawing/2014/main" id="{75C393E3-6E51-48DF-B7DF-8AD8E11B5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816"/>
              <a:ext cx="20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6" name="Rectangle 473">
              <a:extLst>
                <a:ext uri="{FF2B5EF4-FFF2-40B4-BE49-F238E27FC236}">
                  <a16:creationId xmlns:a16="http://schemas.microsoft.com/office/drawing/2014/main" id="{C54C5E81-291B-4846-A8FA-A21BB394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816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7" name="Rectangle 474">
              <a:extLst>
                <a:ext uri="{FF2B5EF4-FFF2-40B4-BE49-F238E27FC236}">
                  <a16:creationId xmlns:a16="http://schemas.microsoft.com/office/drawing/2014/main" id="{0C9CD7CE-E702-4FE4-9120-5CB3D87CF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816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8" name="Rectangle 475">
              <a:extLst>
                <a:ext uri="{FF2B5EF4-FFF2-40B4-BE49-F238E27FC236}">
                  <a16:creationId xmlns:a16="http://schemas.microsoft.com/office/drawing/2014/main" id="{9E6C4DDB-4F78-4531-A307-B190F012B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" y="816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k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9" name="Rectangle 476">
              <a:extLst>
                <a:ext uri="{FF2B5EF4-FFF2-40B4-BE49-F238E27FC236}">
                  <a16:creationId xmlns:a16="http://schemas.microsoft.com/office/drawing/2014/main" id="{BA870212-C2B2-4D0D-92A0-7F82F123A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" y="816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0" name="Rectangle 477">
              <a:extLst>
                <a:ext uri="{FF2B5EF4-FFF2-40B4-BE49-F238E27FC236}">
                  <a16:creationId xmlns:a16="http://schemas.microsoft.com/office/drawing/2014/main" id="{533B9224-F9FD-44FE-875C-0DB1CE088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816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1" name="Rectangle 478">
              <a:extLst>
                <a:ext uri="{FF2B5EF4-FFF2-40B4-BE49-F238E27FC236}">
                  <a16:creationId xmlns:a16="http://schemas.microsoft.com/office/drawing/2014/main" id="{A8BA49A9-DD58-452C-8BB4-2B72C26A8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" y="816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y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2" name="Rectangle 479">
              <a:extLst>
                <a:ext uri="{FF2B5EF4-FFF2-40B4-BE49-F238E27FC236}">
                  <a16:creationId xmlns:a16="http://schemas.microsoft.com/office/drawing/2014/main" id="{4BC3ED12-AEDB-4317-8E1C-23EF994A3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816"/>
              <a:ext cx="4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3" name="Rectangle 480">
              <a:extLst>
                <a:ext uri="{FF2B5EF4-FFF2-40B4-BE49-F238E27FC236}">
                  <a16:creationId xmlns:a16="http://schemas.microsoft.com/office/drawing/2014/main" id="{CD5293C2-152B-495A-8BF7-6F7390DA5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816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4" name="Rectangle 481">
              <a:extLst>
                <a:ext uri="{FF2B5EF4-FFF2-40B4-BE49-F238E27FC236}">
                  <a16:creationId xmlns:a16="http://schemas.microsoft.com/office/drawing/2014/main" id="{46CD2F16-FAEA-4FFF-BCF4-C61C3114D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" y="816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5" name="Rectangle 482">
              <a:extLst>
                <a:ext uri="{FF2B5EF4-FFF2-40B4-BE49-F238E27FC236}">
                  <a16:creationId xmlns:a16="http://schemas.microsoft.com/office/drawing/2014/main" id="{0F7348FB-618F-435E-B159-1488C7601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" y="816"/>
              <a:ext cx="4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6" name="Rectangle 483">
              <a:extLst>
                <a:ext uri="{FF2B5EF4-FFF2-40B4-BE49-F238E27FC236}">
                  <a16:creationId xmlns:a16="http://schemas.microsoft.com/office/drawing/2014/main" id="{170831BF-A979-4DBA-B756-7AF72B3D0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816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7" name="Rectangle 484">
              <a:extLst>
                <a:ext uri="{FF2B5EF4-FFF2-40B4-BE49-F238E27FC236}">
                  <a16:creationId xmlns:a16="http://schemas.microsoft.com/office/drawing/2014/main" id="{E550ECC5-13B7-4996-A263-9B01D26B4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8" name="Rectangle 485">
              <a:extLst>
                <a:ext uri="{FF2B5EF4-FFF2-40B4-BE49-F238E27FC236}">
                  <a16:creationId xmlns:a16="http://schemas.microsoft.com/office/drawing/2014/main" id="{97273EF5-D4CF-4615-BE78-D35AA2FB7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0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9" name="Rectangle 486">
              <a:extLst>
                <a:ext uri="{FF2B5EF4-FFF2-40B4-BE49-F238E27FC236}">
                  <a16:creationId xmlns:a16="http://schemas.microsoft.com/office/drawing/2014/main" id="{0A20A5B9-B84D-46B1-845C-85C499250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" y="1588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0" name="Rectangle 487">
              <a:extLst>
                <a:ext uri="{FF2B5EF4-FFF2-40B4-BE49-F238E27FC236}">
                  <a16:creationId xmlns:a16="http://schemas.microsoft.com/office/drawing/2014/main" id="{21336F01-D1A4-4D1E-B0E8-42AFE3A73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b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1" name="Rectangle 488">
              <a:extLst>
                <a:ext uri="{FF2B5EF4-FFF2-40B4-BE49-F238E27FC236}">
                  <a16:creationId xmlns:a16="http://schemas.microsoft.com/office/drawing/2014/main" id="{A62913D5-6CE5-45E3-93C7-D689C8C54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" y="1588"/>
              <a:ext cx="5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 dirty="0">
                  <a:solidFill>
                    <a:srgbClr val="000000"/>
                  </a:solidFill>
                </a:rPr>
                <a:t>e</a:t>
              </a:r>
              <a:endParaRPr lang="en-US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2" name="Rectangle 489">
              <a:extLst>
                <a:ext uri="{FF2B5EF4-FFF2-40B4-BE49-F238E27FC236}">
                  <a16:creationId xmlns:a16="http://schemas.microsoft.com/office/drawing/2014/main" id="{61EF7AA5-5411-46F0-BD72-B6C0D3F2B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 dirty="0">
                  <a:solidFill>
                    <a:srgbClr val="000000"/>
                  </a:solidFill>
                </a:rPr>
                <a:t>q</a:t>
              </a:r>
              <a:endParaRPr lang="en-US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3" name="Rectangle 490">
              <a:extLst>
                <a:ext uri="{FF2B5EF4-FFF2-40B4-BE49-F238E27FC236}">
                  <a16:creationId xmlns:a16="http://schemas.microsoft.com/office/drawing/2014/main" id="{0E6BF795-A832-4D51-A6CC-E73D8A1F5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" y="1588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4" name="Rectangle 491">
              <a:extLst>
                <a:ext uri="{FF2B5EF4-FFF2-40B4-BE49-F238E27FC236}">
                  <a16:creationId xmlns:a16="http://schemas.microsoft.com/office/drawing/2014/main" id="{04731329-1FAA-4BA0-ACFA-934810F1D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5" name="Rectangle 492">
              <a:extLst>
                <a:ext uri="{FF2B5EF4-FFF2-40B4-BE49-F238E27FC236}">
                  <a16:creationId xmlns:a16="http://schemas.microsoft.com/office/drawing/2014/main" id="{32C56D31-348C-45D6-AC0D-E17E0E59D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1588"/>
              <a:ext cx="5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6" name="Rectangle 493">
              <a:extLst>
                <a:ext uri="{FF2B5EF4-FFF2-40B4-BE49-F238E27FC236}">
                  <a16:creationId xmlns:a16="http://schemas.microsoft.com/office/drawing/2014/main" id="{C01E8A63-473C-4D85-B9C9-6FDC7D3EA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88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7" name="Rectangle 494">
              <a:extLst>
                <a:ext uri="{FF2B5EF4-FFF2-40B4-BE49-F238E27FC236}">
                  <a16:creationId xmlns:a16="http://schemas.microsoft.com/office/drawing/2014/main" id="{C987DD81-8B82-4A4F-AF89-233C9CBE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" y="1588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8" name="Rectangle 495">
              <a:extLst>
                <a:ext uri="{FF2B5EF4-FFF2-40B4-BE49-F238E27FC236}">
                  <a16:creationId xmlns:a16="http://schemas.microsoft.com/office/drawing/2014/main" id="{EE2F8C15-CEE6-4D49-A686-AD534E277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9" name="Rectangle 496">
              <a:extLst>
                <a:ext uri="{FF2B5EF4-FFF2-40B4-BE49-F238E27FC236}">
                  <a16:creationId xmlns:a16="http://schemas.microsoft.com/office/drawing/2014/main" id="{91C813D8-6885-45AF-A508-DDDBE16E8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3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0" name="Rectangle 497">
              <a:extLst>
                <a:ext uri="{FF2B5EF4-FFF2-40B4-BE49-F238E27FC236}">
                  <a16:creationId xmlns:a16="http://schemas.microsoft.com/office/drawing/2014/main" id="{6A455EE5-BFB3-4EFE-97B4-DAC008A36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1588"/>
              <a:ext cx="2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1" name="Rectangle 498">
              <a:extLst>
                <a:ext uri="{FF2B5EF4-FFF2-40B4-BE49-F238E27FC236}">
                  <a16:creationId xmlns:a16="http://schemas.microsoft.com/office/drawing/2014/main" id="{9315490A-3D60-4616-8734-113BD94F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" y="1588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2" name="Rectangle 499">
              <a:extLst>
                <a:ext uri="{FF2B5EF4-FFF2-40B4-BE49-F238E27FC236}">
                  <a16:creationId xmlns:a16="http://schemas.microsoft.com/office/drawing/2014/main" id="{AD675E31-1625-4803-8F4F-782726DB0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3" name="Line 500">
              <a:extLst>
                <a:ext uri="{FF2B5EF4-FFF2-40B4-BE49-F238E27FC236}">
                  <a16:creationId xmlns:a16="http://schemas.microsoft.com/office/drawing/2014/main" id="{9E70440E-601B-4F2D-B6F0-6C159CCFE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1474"/>
              <a:ext cx="0" cy="135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501">
              <a:extLst>
                <a:ext uri="{FF2B5EF4-FFF2-40B4-BE49-F238E27FC236}">
                  <a16:creationId xmlns:a16="http://schemas.microsoft.com/office/drawing/2014/main" id="{932C1467-7B03-4C9A-A296-458E96579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" y="2821"/>
              <a:ext cx="40" cy="47"/>
            </a:xfrm>
            <a:custGeom>
              <a:avLst/>
              <a:gdLst>
                <a:gd name="T0" fmla="*/ 145 w 33"/>
                <a:gd name="T1" fmla="*/ 0 h 38"/>
                <a:gd name="T2" fmla="*/ 0 w 33"/>
                <a:gd name="T3" fmla="*/ 2 h 38"/>
                <a:gd name="T4" fmla="*/ 78 w 33"/>
                <a:gd name="T5" fmla="*/ 208 h 38"/>
                <a:gd name="T6" fmla="*/ 152 w 33"/>
                <a:gd name="T7" fmla="*/ 2 h 38"/>
                <a:gd name="T8" fmla="*/ 152 w 33"/>
                <a:gd name="T9" fmla="*/ 2 h 38"/>
                <a:gd name="T10" fmla="*/ 145 w 33"/>
                <a:gd name="T11" fmla="*/ 0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8"/>
                <a:gd name="T20" fmla="*/ 33 w 33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8">
                  <a:moveTo>
                    <a:pt x="31" y="0"/>
                  </a:moveTo>
                  <a:lnTo>
                    <a:pt x="0" y="2"/>
                  </a:lnTo>
                  <a:lnTo>
                    <a:pt x="17" y="38"/>
                  </a:lnTo>
                  <a:lnTo>
                    <a:pt x="33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Rectangle 502">
              <a:extLst>
                <a:ext uri="{FF2B5EF4-FFF2-40B4-BE49-F238E27FC236}">
                  <a16:creationId xmlns:a16="http://schemas.microsoft.com/office/drawing/2014/main" id="{26315D60-99C1-4F0B-AA76-24C35665E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843"/>
              <a:ext cx="5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P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6" name="Rectangle 503">
              <a:extLst>
                <a:ext uri="{FF2B5EF4-FFF2-40B4-BE49-F238E27FC236}">
                  <a16:creationId xmlns:a16="http://schemas.microsoft.com/office/drawing/2014/main" id="{E0AC4C36-50BC-4A44-9EA0-B2FF7470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" y="843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7" name="Rectangle 504">
              <a:extLst>
                <a:ext uri="{FF2B5EF4-FFF2-40B4-BE49-F238E27FC236}">
                  <a16:creationId xmlns:a16="http://schemas.microsoft.com/office/drawing/2014/main" id="{93886C5E-C52C-457F-9DE1-68C152F87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" y="843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8" name="Rectangle 505">
              <a:extLst>
                <a:ext uri="{FF2B5EF4-FFF2-40B4-BE49-F238E27FC236}">
                  <a16:creationId xmlns:a16="http://schemas.microsoft.com/office/drawing/2014/main" id="{8D0E2F4B-41C6-4D4C-BBBC-5F8776EB8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843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9" name="Rectangle 506">
              <a:extLst>
                <a:ext uri="{FF2B5EF4-FFF2-40B4-BE49-F238E27FC236}">
                  <a16:creationId xmlns:a16="http://schemas.microsoft.com/office/drawing/2014/main" id="{AFE71A4C-A17A-4205-B08D-E0805960B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" y="843"/>
              <a:ext cx="3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0" name="Rectangle 507">
              <a:extLst>
                <a:ext uri="{FF2B5EF4-FFF2-40B4-BE49-F238E27FC236}">
                  <a16:creationId xmlns:a16="http://schemas.microsoft.com/office/drawing/2014/main" id="{F613E240-0BD2-4A07-838B-8E3A25A1C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843"/>
              <a:ext cx="49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  <a:p>
              <a:pPr eaLnBrk="0" hangingPunct="0"/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1" name="Rectangle 508">
              <a:extLst>
                <a:ext uri="{FF2B5EF4-FFF2-40B4-BE49-F238E27FC236}">
                  <a16:creationId xmlns:a16="http://schemas.microsoft.com/office/drawing/2014/main" id="{3EB848DF-221A-480A-A101-E6FB669DB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" y="843"/>
              <a:ext cx="73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2" name="Rectangle 509">
              <a:extLst>
                <a:ext uri="{FF2B5EF4-FFF2-40B4-BE49-F238E27FC236}">
                  <a16:creationId xmlns:a16="http://schemas.microsoft.com/office/drawing/2014/main" id="{25E7744D-6B28-413F-81B1-E9C70CEB4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84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3" name="Rectangle 510">
              <a:extLst>
                <a:ext uri="{FF2B5EF4-FFF2-40B4-BE49-F238E27FC236}">
                  <a16:creationId xmlns:a16="http://schemas.microsoft.com/office/drawing/2014/main" id="{C7987564-65B8-43B8-9FC7-BEE8141C7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97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4" name="Rectangle 511">
              <a:extLst>
                <a:ext uri="{FF2B5EF4-FFF2-40B4-BE49-F238E27FC236}">
                  <a16:creationId xmlns:a16="http://schemas.microsoft.com/office/drawing/2014/main" id="{E4B19FE4-0E5F-41EE-849B-227D7C983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" y="975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x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5" name="Rectangle 512">
              <a:extLst>
                <a:ext uri="{FF2B5EF4-FFF2-40B4-BE49-F238E27FC236}">
                  <a16:creationId xmlns:a16="http://schemas.microsoft.com/office/drawing/2014/main" id="{A22FD827-4DC9-4160-9CC2-8F80C45CC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97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6" name="Rectangle 513">
              <a:extLst>
                <a:ext uri="{FF2B5EF4-FFF2-40B4-BE49-F238E27FC236}">
                  <a16:creationId xmlns:a16="http://schemas.microsoft.com/office/drawing/2014/main" id="{18B18C46-D1D7-40FC-9A3F-C571399AD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" y="975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7" name="Rectangle 514">
              <a:extLst>
                <a:ext uri="{FF2B5EF4-FFF2-40B4-BE49-F238E27FC236}">
                  <a16:creationId xmlns:a16="http://schemas.microsoft.com/office/drawing/2014/main" id="{90FFDD9D-90C6-4163-BC55-400B589A4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" y="97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u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8" name="Rectangle 515">
              <a:extLst>
                <a:ext uri="{FF2B5EF4-FFF2-40B4-BE49-F238E27FC236}">
                  <a16:creationId xmlns:a16="http://schemas.microsoft.com/office/drawing/2014/main" id="{B4C44D20-202F-4006-9320-75A985CEB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975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9" name="Rectangle 516">
              <a:extLst>
                <a:ext uri="{FF2B5EF4-FFF2-40B4-BE49-F238E27FC236}">
                  <a16:creationId xmlns:a16="http://schemas.microsoft.com/office/drawing/2014/main" id="{96D26034-EC04-475C-A050-53203A44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975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0" name="Rectangle 517">
              <a:extLst>
                <a:ext uri="{FF2B5EF4-FFF2-40B4-BE49-F238E27FC236}">
                  <a16:creationId xmlns:a16="http://schemas.microsoft.com/office/drawing/2014/main" id="{D1957B8F-21DC-4211-BDF4-7F271F148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97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1" name="Rectangle 518">
              <a:extLst>
                <a:ext uri="{FF2B5EF4-FFF2-40B4-BE49-F238E27FC236}">
                  <a16:creationId xmlns:a16="http://schemas.microsoft.com/office/drawing/2014/main" id="{86C74698-542C-4878-9A6A-CF7FDA386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" y="975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2" name="Rectangle 519">
              <a:extLst>
                <a:ext uri="{FF2B5EF4-FFF2-40B4-BE49-F238E27FC236}">
                  <a16:creationId xmlns:a16="http://schemas.microsoft.com/office/drawing/2014/main" id="{34A91932-39B9-4E8A-9E0B-0AA677D5A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" y="975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3" name="Rectangle 520">
              <a:extLst>
                <a:ext uri="{FF2B5EF4-FFF2-40B4-BE49-F238E27FC236}">
                  <a16:creationId xmlns:a16="http://schemas.microsoft.com/office/drawing/2014/main" id="{FFA96AEA-12CA-4A88-8EAD-DE566FE26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104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4" name="Rectangle 521">
              <a:extLst>
                <a:ext uri="{FF2B5EF4-FFF2-40B4-BE49-F238E27FC236}">
                  <a16:creationId xmlns:a16="http://schemas.microsoft.com/office/drawing/2014/main" id="{BE76AC42-09B3-41CA-9852-613A3D0E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" y="1104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5" name="Rectangle 522">
              <a:extLst>
                <a:ext uri="{FF2B5EF4-FFF2-40B4-BE49-F238E27FC236}">
                  <a16:creationId xmlns:a16="http://schemas.microsoft.com/office/drawing/2014/main" id="{4D33A670-6567-4C25-BAA6-BD07586DC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1104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6" name="Rectangle 523">
              <a:extLst>
                <a:ext uri="{FF2B5EF4-FFF2-40B4-BE49-F238E27FC236}">
                  <a16:creationId xmlns:a16="http://schemas.microsoft.com/office/drawing/2014/main" id="{F3728DED-5DE5-48D8-8767-7742E47DE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" y="1104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7" name="Rectangle 524">
              <a:extLst>
                <a:ext uri="{FF2B5EF4-FFF2-40B4-BE49-F238E27FC236}">
                  <a16:creationId xmlns:a16="http://schemas.microsoft.com/office/drawing/2014/main" id="{E453C8D3-89CF-4DD9-92B0-0EF904445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" y="1104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8" name="Rectangle 525">
              <a:extLst>
                <a:ext uri="{FF2B5EF4-FFF2-40B4-BE49-F238E27FC236}">
                  <a16:creationId xmlns:a16="http://schemas.microsoft.com/office/drawing/2014/main" id="{8EE527E8-0A6B-4229-8427-113812679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104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9" name="Rectangle 526">
              <a:extLst>
                <a:ext uri="{FF2B5EF4-FFF2-40B4-BE49-F238E27FC236}">
                  <a16:creationId xmlns:a16="http://schemas.microsoft.com/office/drawing/2014/main" id="{049B5E49-E2B2-40F6-B78A-6F284521C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235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0" name="Rectangle 527">
              <a:extLst>
                <a:ext uri="{FF2B5EF4-FFF2-40B4-BE49-F238E27FC236}">
                  <a16:creationId xmlns:a16="http://schemas.microsoft.com/office/drawing/2014/main" id="{A21C4CAB-4935-4986-8657-F709148DB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" y="1235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1" name="Rectangle 528">
              <a:extLst>
                <a:ext uri="{FF2B5EF4-FFF2-40B4-BE49-F238E27FC236}">
                  <a16:creationId xmlns:a16="http://schemas.microsoft.com/office/drawing/2014/main" id="{CFF7062F-7055-4C9A-9C8D-8D4BA31E9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" y="1235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2" name="Rectangle 529">
              <a:extLst>
                <a:ext uri="{FF2B5EF4-FFF2-40B4-BE49-F238E27FC236}">
                  <a16:creationId xmlns:a16="http://schemas.microsoft.com/office/drawing/2014/main" id="{4150FACF-24CC-4BDE-8409-8B11CD9DF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" y="1235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3" name="Rectangle 530">
              <a:extLst>
                <a:ext uri="{FF2B5EF4-FFF2-40B4-BE49-F238E27FC236}">
                  <a16:creationId xmlns:a16="http://schemas.microsoft.com/office/drawing/2014/main" id="{98993C8F-8D32-47FD-A472-4B52107E0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" y="1235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4" name="Rectangle 531">
              <a:extLst>
                <a:ext uri="{FF2B5EF4-FFF2-40B4-BE49-F238E27FC236}">
                  <a16:creationId xmlns:a16="http://schemas.microsoft.com/office/drawing/2014/main" id="{52702E45-F364-4EBC-812E-D9A350B51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" y="123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5" name="Rectangle 532">
              <a:extLst>
                <a:ext uri="{FF2B5EF4-FFF2-40B4-BE49-F238E27FC236}">
                  <a16:creationId xmlns:a16="http://schemas.microsoft.com/office/drawing/2014/main" id="{F1A68A8A-5816-4064-87B1-CF97F5295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" y="1235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6" name="Rectangle 533">
              <a:extLst>
                <a:ext uri="{FF2B5EF4-FFF2-40B4-BE49-F238E27FC236}">
                  <a16:creationId xmlns:a16="http://schemas.microsoft.com/office/drawing/2014/main" id="{875EE2EC-E434-4F00-9B02-FE19E2FB2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1235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7" name="Rectangle 534">
              <a:extLst>
                <a:ext uri="{FF2B5EF4-FFF2-40B4-BE49-F238E27FC236}">
                  <a16:creationId xmlns:a16="http://schemas.microsoft.com/office/drawing/2014/main" id="{A8BB7B31-8A20-458C-9870-2D52F3332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235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8" name="Rectangle 535">
              <a:extLst>
                <a:ext uri="{FF2B5EF4-FFF2-40B4-BE49-F238E27FC236}">
                  <a16:creationId xmlns:a16="http://schemas.microsoft.com/office/drawing/2014/main" id="{2BF37B4D-7241-40E4-A70A-283C10C7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" y="123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u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9" name="Rectangle 536">
              <a:extLst>
                <a:ext uri="{FF2B5EF4-FFF2-40B4-BE49-F238E27FC236}">
                  <a16:creationId xmlns:a16="http://schemas.microsoft.com/office/drawing/2014/main" id="{869FA476-342A-484A-9C8C-68A65544B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1235"/>
              <a:ext cx="4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0" name="Rectangle 537">
              <a:extLst>
                <a:ext uri="{FF2B5EF4-FFF2-40B4-BE49-F238E27FC236}">
                  <a16:creationId xmlns:a16="http://schemas.microsoft.com/office/drawing/2014/main" id="{B4FEF397-5C87-4611-8034-6290E5A74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235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1" name="Rectangle 538">
              <a:extLst>
                <a:ext uri="{FF2B5EF4-FFF2-40B4-BE49-F238E27FC236}">
                  <a16:creationId xmlns:a16="http://schemas.microsoft.com/office/drawing/2014/main" id="{A9974829-2148-4110-8098-137E50B16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" y="1235"/>
              <a:ext cx="20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2" name="Rectangle 539">
              <a:extLst>
                <a:ext uri="{FF2B5EF4-FFF2-40B4-BE49-F238E27FC236}">
                  <a16:creationId xmlns:a16="http://schemas.microsoft.com/office/drawing/2014/main" id="{F8884E39-AB24-439C-A184-4AC5DDEA2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" y="123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3" name="Rectangle 540">
              <a:extLst>
                <a:ext uri="{FF2B5EF4-FFF2-40B4-BE49-F238E27FC236}">
                  <a16:creationId xmlns:a16="http://schemas.microsoft.com/office/drawing/2014/main" id="{1C691D28-F67B-496F-8932-249926E84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" y="123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4" name="Rectangle 541">
              <a:extLst>
                <a:ext uri="{FF2B5EF4-FFF2-40B4-BE49-F238E27FC236}">
                  <a16:creationId xmlns:a16="http://schemas.microsoft.com/office/drawing/2014/main" id="{BEC3FC30-477C-45E4-9E6D-621BF25FF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235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5" name="Rectangle 542">
              <a:extLst>
                <a:ext uri="{FF2B5EF4-FFF2-40B4-BE49-F238E27FC236}">
                  <a16:creationId xmlns:a16="http://schemas.microsoft.com/office/drawing/2014/main" id="{F337DD8B-BE60-4EA1-B596-0600604CD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" y="1235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6" name="Line 543">
              <a:extLst>
                <a:ext uri="{FF2B5EF4-FFF2-40B4-BE49-F238E27FC236}">
                  <a16:creationId xmlns:a16="http://schemas.microsoft.com/office/drawing/2014/main" id="{F189B936-ACC2-4882-AD8F-597153BEF5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3" y="889"/>
              <a:ext cx="3413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544">
              <a:extLst>
                <a:ext uri="{FF2B5EF4-FFF2-40B4-BE49-F238E27FC236}">
                  <a16:creationId xmlns:a16="http://schemas.microsoft.com/office/drawing/2014/main" id="{8289755E-A1C8-4A81-A066-FB25EEFA6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8" y="866"/>
              <a:ext cx="40" cy="46"/>
            </a:xfrm>
            <a:custGeom>
              <a:avLst/>
              <a:gdLst>
                <a:gd name="T0" fmla="*/ 0 w 33"/>
                <a:gd name="T1" fmla="*/ 0 h 38"/>
                <a:gd name="T2" fmla="*/ 0 w 33"/>
                <a:gd name="T3" fmla="*/ 176 h 38"/>
                <a:gd name="T4" fmla="*/ 152 w 33"/>
                <a:gd name="T5" fmla="*/ 90 h 38"/>
                <a:gd name="T6" fmla="*/ 0 w 33"/>
                <a:gd name="T7" fmla="*/ 0 h 38"/>
                <a:gd name="T8" fmla="*/ 0 w 33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8"/>
                <a:gd name="T17" fmla="*/ 33 w 33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8">
                  <a:moveTo>
                    <a:pt x="0" y="0"/>
                  </a:moveTo>
                  <a:lnTo>
                    <a:pt x="0" y="38"/>
                  </a:lnTo>
                  <a:lnTo>
                    <a:pt x="3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545">
              <a:extLst>
                <a:ext uri="{FF2B5EF4-FFF2-40B4-BE49-F238E27FC236}">
                  <a16:creationId xmlns:a16="http://schemas.microsoft.com/office/drawing/2014/main" id="{D93A2150-E917-4784-9A75-AC2ED8481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1432"/>
              <a:ext cx="74" cy="459"/>
            </a:xfrm>
            <a:custGeom>
              <a:avLst/>
              <a:gdLst>
                <a:gd name="T0" fmla="*/ 285 w 61"/>
                <a:gd name="T1" fmla="*/ 1769 h 378"/>
                <a:gd name="T2" fmla="*/ 285 w 61"/>
                <a:gd name="T3" fmla="*/ 0 h 378"/>
                <a:gd name="T4" fmla="*/ 0 w 61"/>
                <a:gd name="T5" fmla="*/ 0 h 378"/>
                <a:gd name="T6" fmla="*/ 0 w 61"/>
                <a:gd name="T7" fmla="*/ 1786 h 378"/>
                <a:gd name="T8" fmla="*/ 285 w 61"/>
                <a:gd name="T9" fmla="*/ 1786 h 378"/>
                <a:gd name="T10" fmla="*/ 285 w 61"/>
                <a:gd name="T11" fmla="*/ 1786 h 378"/>
                <a:gd name="T12" fmla="*/ 285 w 61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"/>
                <a:gd name="T22" fmla="*/ 0 h 378"/>
                <a:gd name="T23" fmla="*/ 61 w 61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" h="378">
                  <a:moveTo>
                    <a:pt x="61" y="375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1" y="378"/>
                  </a:lnTo>
                  <a:lnTo>
                    <a:pt x="61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546">
              <a:extLst>
                <a:ext uri="{FF2B5EF4-FFF2-40B4-BE49-F238E27FC236}">
                  <a16:creationId xmlns:a16="http://schemas.microsoft.com/office/drawing/2014/main" id="{9484EA6A-462D-4A1C-9B7E-489E422D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1432"/>
              <a:ext cx="74" cy="459"/>
            </a:xfrm>
            <a:custGeom>
              <a:avLst/>
              <a:gdLst>
                <a:gd name="T0" fmla="*/ 285 w 61"/>
                <a:gd name="T1" fmla="*/ 1769 h 378"/>
                <a:gd name="T2" fmla="*/ 285 w 61"/>
                <a:gd name="T3" fmla="*/ 0 h 378"/>
                <a:gd name="T4" fmla="*/ 0 w 61"/>
                <a:gd name="T5" fmla="*/ 0 h 378"/>
                <a:gd name="T6" fmla="*/ 0 w 61"/>
                <a:gd name="T7" fmla="*/ 1786 h 378"/>
                <a:gd name="T8" fmla="*/ 285 w 61"/>
                <a:gd name="T9" fmla="*/ 1786 h 378"/>
                <a:gd name="T10" fmla="*/ 285 w 61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1"/>
                <a:gd name="T19" fmla="*/ 0 h 378"/>
                <a:gd name="T20" fmla="*/ 61 w 61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1" h="378">
                  <a:moveTo>
                    <a:pt x="61" y="375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1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547">
              <a:extLst>
                <a:ext uri="{FF2B5EF4-FFF2-40B4-BE49-F238E27FC236}">
                  <a16:creationId xmlns:a16="http://schemas.microsoft.com/office/drawing/2014/main" id="{E122D1D9-6DBD-407A-86C7-85BD94ED4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" y="1432"/>
              <a:ext cx="75" cy="459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85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548">
              <a:extLst>
                <a:ext uri="{FF2B5EF4-FFF2-40B4-BE49-F238E27FC236}">
                  <a16:creationId xmlns:a16="http://schemas.microsoft.com/office/drawing/2014/main" id="{C380C3BD-373A-4F29-A90A-A8ED8E16A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" y="1432"/>
              <a:ext cx="75" cy="459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549">
              <a:extLst>
                <a:ext uri="{FF2B5EF4-FFF2-40B4-BE49-F238E27FC236}">
                  <a16:creationId xmlns:a16="http://schemas.microsoft.com/office/drawing/2014/main" id="{53076220-458C-445D-A3C5-A6D97B7B9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2" y="1432"/>
              <a:ext cx="75" cy="459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85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550">
              <a:extLst>
                <a:ext uri="{FF2B5EF4-FFF2-40B4-BE49-F238E27FC236}">
                  <a16:creationId xmlns:a16="http://schemas.microsoft.com/office/drawing/2014/main" id="{33BF9BA6-90D2-400D-8A16-6DD3FC687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2" y="1432"/>
              <a:ext cx="75" cy="459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551">
              <a:extLst>
                <a:ext uri="{FF2B5EF4-FFF2-40B4-BE49-F238E27FC236}">
                  <a16:creationId xmlns:a16="http://schemas.microsoft.com/office/drawing/2014/main" id="{E1F89876-7C89-4E8F-BF5C-5769B52E8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" y="1428"/>
              <a:ext cx="75" cy="459"/>
            </a:xfrm>
            <a:custGeom>
              <a:avLst/>
              <a:gdLst>
                <a:gd name="T0" fmla="*/ 270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70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59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59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552">
              <a:extLst>
                <a:ext uri="{FF2B5EF4-FFF2-40B4-BE49-F238E27FC236}">
                  <a16:creationId xmlns:a16="http://schemas.microsoft.com/office/drawing/2014/main" id="{63E633DE-E8E0-4657-8528-0201F06D0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" y="2594"/>
              <a:ext cx="153" cy="451"/>
            </a:xfrm>
            <a:custGeom>
              <a:avLst/>
              <a:gdLst>
                <a:gd name="T0" fmla="*/ 0 w 126"/>
                <a:gd name="T1" fmla="*/ 0 h 372"/>
                <a:gd name="T2" fmla="*/ 2 w 126"/>
                <a:gd name="T3" fmla="*/ 695 h 372"/>
                <a:gd name="T4" fmla="*/ 193 w 126"/>
                <a:gd name="T5" fmla="*/ 873 h 372"/>
                <a:gd name="T6" fmla="*/ 2 w 126"/>
                <a:gd name="T7" fmla="*/ 1038 h 372"/>
                <a:gd name="T8" fmla="*/ 2 w 126"/>
                <a:gd name="T9" fmla="*/ 1737 h 372"/>
                <a:gd name="T10" fmla="*/ 596 w 126"/>
                <a:gd name="T11" fmla="*/ 1201 h 372"/>
                <a:gd name="T12" fmla="*/ 596 w 126"/>
                <a:gd name="T13" fmla="*/ 529 h 372"/>
                <a:gd name="T14" fmla="*/ 2 w 126"/>
                <a:gd name="T15" fmla="*/ 0 h 372"/>
                <a:gd name="T16" fmla="*/ 2 w 126"/>
                <a:gd name="T17" fmla="*/ 0 h 372"/>
                <a:gd name="T18" fmla="*/ 0 w 126"/>
                <a:gd name="T19" fmla="*/ 0 h 3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6"/>
                <a:gd name="T31" fmla="*/ 0 h 372"/>
                <a:gd name="T32" fmla="*/ 126 w 126"/>
                <a:gd name="T33" fmla="*/ 372 h 37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6" h="372">
                  <a:moveTo>
                    <a:pt x="0" y="0"/>
                  </a:moveTo>
                  <a:lnTo>
                    <a:pt x="2" y="149"/>
                  </a:lnTo>
                  <a:lnTo>
                    <a:pt x="40" y="187"/>
                  </a:lnTo>
                  <a:lnTo>
                    <a:pt x="2" y="223"/>
                  </a:lnTo>
                  <a:lnTo>
                    <a:pt x="2" y="372"/>
                  </a:lnTo>
                  <a:lnTo>
                    <a:pt x="126" y="258"/>
                  </a:lnTo>
                  <a:lnTo>
                    <a:pt x="126" y="1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553">
              <a:extLst>
                <a:ext uri="{FF2B5EF4-FFF2-40B4-BE49-F238E27FC236}">
                  <a16:creationId xmlns:a16="http://schemas.microsoft.com/office/drawing/2014/main" id="{C6DEC79B-55D7-4242-BA38-757F5A7B4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" y="2594"/>
              <a:ext cx="153" cy="451"/>
            </a:xfrm>
            <a:custGeom>
              <a:avLst/>
              <a:gdLst>
                <a:gd name="T0" fmla="*/ 0 w 126"/>
                <a:gd name="T1" fmla="*/ 0 h 372"/>
                <a:gd name="T2" fmla="*/ 2 w 126"/>
                <a:gd name="T3" fmla="*/ 695 h 372"/>
                <a:gd name="T4" fmla="*/ 193 w 126"/>
                <a:gd name="T5" fmla="*/ 873 h 372"/>
                <a:gd name="T6" fmla="*/ 2 w 126"/>
                <a:gd name="T7" fmla="*/ 1038 h 372"/>
                <a:gd name="T8" fmla="*/ 2 w 126"/>
                <a:gd name="T9" fmla="*/ 1737 h 372"/>
                <a:gd name="T10" fmla="*/ 596 w 126"/>
                <a:gd name="T11" fmla="*/ 1201 h 372"/>
                <a:gd name="T12" fmla="*/ 596 w 126"/>
                <a:gd name="T13" fmla="*/ 529 h 372"/>
                <a:gd name="T14" fmla="*/ 2 w 126"/>
                <a:gd name="T15" fmla="*/ 0 h 372"/>
                <a:gd name="T16" fmla="*/ 2 w 126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6"/>
                <a:gd name="T28" fmla="*/ 0 h 372"/>
                <a:gd name="T29" fmla="*/ 126 w 126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6" h="372">
                  <a:moveTo>
                    <a:pt x="0" y="0"/>
                  </a:moveTo>
                  <a:lnTo>
                    <a:pt x="2" y="149"/>
                  </a:lnTo>
                  <a:lnTo>
                    <a:pt x="40" y="187"/>
                  </a:lnTo>
                  <a:lnTo>
                    <a:pt x="2" y="223"/>
                  </a:lnTo>
                  <a:lnTo>
                    <a:pt x="2" y="372"/>
                  </a:lnTo>
                  <a:lnTo>
                    <a:pt x="126" y="258"/>
                  </a:lnTo>
                  <a:lnTo>
                    <a:pt x="126" y="114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Line 554">
              <a:extLst>
                <a:ext uri="{FF2B5EF4-FFF2-40B4-BE49-F238E27FC236}">
                  <a16:creationId xmlns:a16="http://schemas.microsoft.com/office/drawing/2014/main" id="{350225F2-4BB0-4C3F-AE0A-B33F0E2B69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1" y="2818"/>
              <a:ext cx="30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Line 555">
              <a:extLst>
                <a:ext uri="{FF2B5EF4-FFF2-40B4-BE49-F238E27FC236}">
                  <a16:creationId xmlns:a16="http://schemas.microsoft.com/office/drawing/2014/main" id="{BBE85D98-D1D0-4229-BA69-01C32B676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0" y="2818"/>
              <a:ext cx="275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Line 556">
              <a:extLst>
                <a:ext uri="{FF2B5EF4-FFF2-40B4-BE49-F238E27FC236}">
                  <a16:creationId xmlns:a16="http://schemas.microsoft.com/office/drawing/2014/main" id="{78E5EAF1-92D1-42AC-8523-E3A354DBF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3" y="2878"/>
              <a:ext cx="30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557">
              <a:extLst>
                <a:ext uri="{FF2B5EF4-FFF2-40B4-BE49-F238E27FC236}">
                  <a16:creationId xmlns:a16="http://schemas.microsoft.com/office/drawing/2014/main" id="{86C43DA5-C3C3-4A0C-93BF-9D96EC30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" y="2761"/>
              <a:ext cx="49" cy="57"/>
            </a:xfrm>
            <a:custGeom>
              <a:avLst/>
              <a:gdLst>
                <a:gd name="T0" fmla="*/ 0 w 40"/>
                <a:gd name="T1" fmla="*/ 221 h 47"/>
                <a:gd name="T2" fmla="*/ 0 w 40"/>
                <a:gd name="T3" fmla="*/ 0 h 47"/>
                <a:gd name="T4" fmla="*/ 201 w 40"/>
                <a:gd name="T5" fmla="*/ 0 h 47"/>
                <a:gd name="T6" fmla="*/ 0 60000 65536"/>
                <a:gd name="T7" fmla="*/ 0 60000 65536"/>
                <a:gd name="T8" fmla="*/ 0 60000 65536"/>
                <a:gd name="T9" fmla="*/ 0 w 40"/>
                <a:gd name="T10" fmla="*/ 0 h 47"/>
                <a:gd name="T11" fmla="*/ 40 w 40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47">
                  <a:moveTo>
                    <a:pt x="0" y="47"/>
                  </a:move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558">
              <a:extLst>
                <a:ext uri="{FF2B5EF4-FFF2-40B4-BE49-F238E27FC236}">
                  <a16:creationId xmlns:a16="http://schemas.microsoft.com/office/drawing/2014/main" id="{C490B6E4-5DB5-4EDE-9FCE-153AF9E1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" y="2818"/>
              <a:ext cx="349" cy="172"/>
            </a:xfrm>
            <a:custGeom>
              <a:avLst/>
              <a:gdLst>
                <a:gd name="T0" fmla="*/ 0 w 288"/>
                <a:gd name="T1" fmla="*/ 0 h 141"/>
                <a:gd name="T2" fmla="*/ 0 w 288"/>
                <a:gd name="T3" fmla="*/ 692 h 141"/>
                <a:gd name="T4" fmla="*/ 1139 w 288"/>
                <a:gd name="T5" fmla="*/ 692 h 141"/>
                <a:gd name="T6" fmla="*/ 1139 w 288"/>
                <a:gd name="T7" fmla="*/ 242 h 141"/>
                <a:gd name="T8" fmla="*/ 1343 w 288"/>
                <a:gd name="T9" fmla="*/ 242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141"/>
                <a:gd name="T17" fmla="*/ 288 w 288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141">
                  <a:moveTo>
                    <a:pt x="0" y="0"/>
                  </a:moveTo>
                  <a:lnTo>
                    <a:pt x="0" y="141"/>
                  </a:lnTo>
                  <a:lnTo>
                    <a:pt x="245" y="141"/>
                  </a:lnTo>
                  <a:lnTo>
                    <a:pt x="245" y="49"/>
                  </a:lnTo>
                  <a:lnTo>
                    <a:pt x="288" y="49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559">
              <a:extLst>
                <a:ext uri="{FF2B5EF4-FFF2-40B4-BE49-F238E27FC236}">
                  <a16:creationId xmlns:a16="http://schemas.microsoft.com/office/drawing/2014/main" id="{12DC0CB2-3B45-46E3-87A9-B7695F2B2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2594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5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0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60">
              <a:extLst>
                <a:ext uri="{FF2B5EF4-FFF2-40B4-BE49-F238E27FC236}">
                  <a16:creationId xmlns:a16="http://schemas.microsoft.com/office/drawing/2014/main" id="{2B1CDBB2-69A1-4360-ACB0-ED312FF75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2594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61">
              <a:extLst>
                <a:ext uri="{FF2B5EF4-FFF2-40B4-BE49-F238E27FC236}">
                  <a16:creationId xmlns:a16="http://schemas.microsoft.com/office/drawing/2014/main" id="{75B90880-8B08-48A6-B161-238612FBB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" y="2594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5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0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62">
              <a:extLst>
                <a:ext uri="{FF2B5EF4-FFF2-40B4-BE49-F238E27FC236}">
                  <a16:creationId xmlns:a16="http://schemas.microsoft.com/office/drawing/2014/main" id="{221B9E7B-B365-417D-AABC-40F503C3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" y="2594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563">
              <a:extLst>
                <a:ext uri="{FF2B5EF4-FFF2-40B4-BE49-F238E27FC236}">
                  <a16:creationId xmlns:a16="http://schemas.microsoft.com/office/drawing/2014/main" id="{D1D9356D-827B-4795-AD36-91AE8170D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594"/>
              <a:ext cx="75" cy="455"/>
            </a:xfrm>
            <a:custGeom>
              <a:avLst/>
              <a:gdLst>
                <a:gd name="T0" fmla="*/ 270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0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59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59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564">
              <a:extLst>
                <a:ext uri="{FF2B5EF4-FFF2-40B4-BE49-F238E27FC236}">
                  <a16:creationId xmlns:a16="http://schemas.microsoft.com/office/drawing/2014/main" id="{24327F09-3D97-446C-8EFA-072E3211E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594"/>
              <a:ext cx="75" cy="455"/>
            </a:xfrm>
            <a:custGeom>
              <a:avLst/>
              <a:gdLst>
                <a:gd name="T0" fmla="*/ 270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59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565">
              <a:extLst>
                <a:ext uri="{FF2B5EF4-FFF2-40B4-BE49-F238E27FC236}">
                  <a16:creationId xmlns:a16="http://schemas.microsoft.com/office/drawing/2014/main" id="{CA92111D-5EE2-44D7-A793-32A234869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2594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5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0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566">
              <a:extLst>
                <a:ext uri="{FF2B5EF4-FFF2-40B4-BE49-F238E27FC236}">
                  <a16:creationId xmlns:a16="http://schemas.microsoft.com/office/drawing/2014/main" id="{A133AD6D-CED5-44E1-8672-BB38AD0B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2594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567">
              <a:extLst>
                <a:ext uri="{FF2B5EF4-FFF2-40B4-BE49-F238E27FC236}">
                  <a16:creationId xmlns:a16="http://schemas.microsoft.com/office/drawing/2014/main" id="{5875ACB4-84A8-4220-845D-5D94D7AE6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1548"/>
              <a:ext cx="199" cy="228"/>
            </a:xfrm>
            <a:custGeom>
              <a:avLst/>
              <a:gdLst>
                <a:gd name="T0" fmla="*/ 768 w 164"/>
                <a:gd name="T1" fmla="*/ 880 h 188"/>
                <a:gd name="T2" fmla="*/ 768 w 164"/>
                <a:gd name="T3" fmla="*/ 0 h 188"/>
                <a:gd name="T4" fmla="*/ 0 w 164"/>
                <a:gd name="T5" fmla="*/ 0 h 188"/>
                <a:gd name="T6" fmla="*/ 0 w 164"/>
                <a:gd name="T7" fmla="*/ 880 h 188"/>
                <a:gd name="T8" fmla="*/ 768 w 164"/>
                <a:gd name="T9" fmla="*/ 880 h 188"/>
                <a:gd name="T10" fmla="*/ 768 w 164"/>
                <a:gd name="T11" fmla="*/ 880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188"/>
                <a:gd name="T20" fmla="*/ 164 w 164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188">
                  <a:moveTo>
                    <a:pt x="164" y="188"/>
                  </a:moveTo>
                  <a:lnTo>
                    <a:pt x="164" y="0"/>
                  </a:ln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Line 568">
              <a:extLst>
                <a:ext uri="{FF2B5EF4-FFF2-40B4-BE49-F238E27FC236}">
                  <a16:creationId xmlns:a16="http://schemas.microsoft.com/office/drawing/2014/main" id="{54B58063-CF54-4381-8AF3-686E50D16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4" y="1660"/>
              <a:ext cx="10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Line 569">
              <a:extLst>
                <a:ext uri="{FF2B5EF4-FFF2-40B4-BE49-F238E27FC236}">
                  <a16:creationId xmlns:a16="http://schemas.microsoft.com/office/drawing/2014/main" id="{A6873E1B-429E-432E-8E7D-4B7AB6CB7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6" y="2761"/>
              <a:ext cx="127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570">
              <a:extLst>
                <a:ext uri="{FF2B5EF4-FFF2-40B4-BE49-F238E27FC236}">
                  <a16:creationId xmlns:a16="http://schemas.microsoft.com/office/drawing/2014/main" id="{5A0D80C6-9066-495C-B7E1-7A37E784A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1588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4" name="Rectangle 571">
              <a:extLst>
                <a:ext uri="{FF2B5EF4-FFF2-40B4-BE49-F238E27FC236}">
                  <a16:creationId xmlns:a16="http://schemas.microsoft.com/office/drawing/2014/main" id="{01F8B6DA-9745-40BC-AA9D-9B61E1907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" y="1588"/>
              <a:ext cx="7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5" name="Rectangle 572">
              <a:extLst>
                <a:ext uri="{FF2B5EF4-FFF2-40B4-BE49-F238E27FC236}">
                  <a16:creationId xmlns:a16="http://schemas.microsoft.com/office/drawing/2014/main" id="{CEC8FCF4-2567-4ACB-A308-279C1B6DD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" y="1588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6" name="Rectangle 573">
              <a:extLst>
                <a:ext uri="{FF2B5EF4-FFF2-40B4-BE49-F238E27FC236}">
                  <a16:creationId xmlns:a16="http://schemas.microsoft.com/office/drawing/2014/main" id="{2D47DFD8-63C9-430D-8C13-E619F611E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7" name="Rectangle 574">
              <a:extLst>
                <a:ext uri="{FF2B5EF4-FFF2-40B4-BE49-F238E27FC236}">
                  <a16:creationId xmlns:a16="http://schemas.microsoft.com/office/drawing/2014/main" id="{FA4D7F50-898E-470F-A302-C46C18F04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8" name="Rectangle 575">
              <a:extLst>
                <a:ext uri="{FF2B5EF4-FFF2-40B4-BE49-F238E27FC236}">
                  <a16:creationId xmlns:a16="http://schemas.microsoft.com/office/drawing/2014/main" id="{7BB3A454-39D4-4683-AD58-97DF2B66B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9" y="2749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9" name="Rectangle 576">
              <a:extLst>
                <a:ext uri="{FF2B5EF4-FFF2-40B4-BE49-F238E27FC236}">
                  <a16:creationId xmlns:a16="http://schemas.microsoft.com/office/drawing/2014/main" id="{CDBAB85E-2F44-465E-B6B5-BA2256070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2749"/>
              <a:ext cx="73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0" name="Rectangle 577">
              <a:extLst>
                <a:ext uri="{FF2B5EF4-FFF2-40B4-BE49-F238E27FC236}">
                  <a16:creationId xmlns:a16="http://schemas.microsoft.com/office/drawing/2014/main" id="{C83A4FA2-A6DF-4322-8F49-D5BA743CA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4" y="1588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1" name="Rectangle 578">
              <a:extLst>
                <a:ext uri="{FF2B5EF4-FFF2-40B4-BE49-F238E27FC236}">
                  <a16:creationId xmlns:a16="http://schemas.microsoft.com/office/drawing/2014/main" id="{5816C974-C809-4555-8DCE-E8A2B4112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1588"/>
              <a:ext cx="7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2" name="Rectangle 579">
              <a:extLst>
                <a:ext uri="{FF2B5EF4-FFF2-40B4-BE49-F238E27FC236}">
                  <a16:creationId xmlns:a16="http://schemas.microsoft.com/office/drawing/2014/main" id="{05CB0C55-5C06-4008-8D4B-A8A72E0BA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9" y="1588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3" name="Rectangle 580">
              <a:extLst>
                <a:ext uri="{FF2B5EF4-FFF2-40B4-BE49-F238E27FC236}">
                  <a16:creationId xmlns:a16="http://schemas.microsoft.com/office/drawing/2014/main" id="{F6CD37E2-2B4D-4AB6-9067-4EC25E51F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4" name="Rectangle 581">
              <a:extLst>
                <a:ext uri="{FF2B5EF4-FFF2-40B4-BE49-F238E27FC236}">
                  <a16:creationId xmlns:a16="http://schemas.microsoft.com/office/drawing/2014/main" id="{8F3F4E77-DF77-4736-ABC2-B1F5EF063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5" name="Freeform 582">
              <a:extLst>
                <a:ext uri="{FF2B5EF4-FFF2-40B4-BE49-F238E27FC236}">
                  <a16:creationId xmlns:a16="http://schemas.microsoft.com/office/drawing/2014/main" id="{04170921-9B35-40EB-95F7-0A8FFC3C9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2706"/>
              <a:ext cx="102" cy="230"/>
            </a:xfrm>
            <a:custGeom>
              <a:avLst/>
              <a:gdLst>
                <a:gd name="T0" fmla="*/ 379 w 84"/>
                <a:gd name="T1" fmla="*/ 868 h 190"/>
                <a:gd name="T2" fmla="*/ 0 w 84"/>
                <a:gd name="T3" fmla="*/ 876 h 190"/>
                <a:gd name="T4" fmla="*/ 0 w 84"/>
                <a:gd name="T5" fmla="*/ 0 h 190"/>
                <a:gd name="T6" fmla="*/ 398 w 84"/>
                <a:gd name="T7" fmla="*/ 0 h 190"/>
                <a:gd name="T8" fmla="*/ 379 w 84"/>
                <a:gd name="T9" fmla="*/ 868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90"/>
                <a:gd name="T17" fmla="*/ 84 w 84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90">
                  <a:moveTo>
                    <a:pt x="81" y="188"/>
                  </a:moveTo>
                  <a:lnTo>
                    <a:pt x="0" y="190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1" y="188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583">
              <a:extLst>
                <a:ext uri="{FF2B5EF4-FFF2-40B4-BE49-F238E27FC236}">
                  <a16:creationId xmlns:a16="http://schemas.microsoft.com/office/drawing/2014/main" id="{9EC04F03-79D9-440D-873E-07F960E33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2706"/>
              <a:ext cx="102" cy="230"/>
            </a:xfrm>
            <a:custGeom>
              <a:avLst/>
              <a:gdLst>
                <a:gd name="T0" fmla="*/ 379 w 84"/>
                <a:gd name="T1" fmla="*/ 868 h 190"/>
                <a:gd name="T2" fmla="*/ 0 w 84"/>
                <a:gd name="T3" fmla="*/ 876 h 190"/>
                <a:gd name="T4" fmla="*/ 0 w 84"/>
                <a:gd name="T5" fmla="*/ 0 h 190"/>
                <a:gd name="T6" fmla="*/ 398 w 84"/>
                <a:gd name="T7" fmla="*/ 0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90"/>
                <a:gd name="T14" fmla="*/ 84 w 84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90">
                  <a:moveTo>
                    <a:pt x="81" y="188"/>
                  </a:moveTo>
                  <a:lnTo>
                    <a:pt x="0" y="190"/>
                  </a:lnTo>
                  <a:lnTo>
                    <a:pt x="0" y="0"/>
                  </a:lnTo>
                  <a:lnTo>
                    <a:pt x="84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Line 584">
              <a:extLst>
                <a:ext uri="{FF2B5EF4-FFF2-40B4-BE49-F238E27FC236}">
                  <a16:creationId xmlns:a16="http://schemas.microsoft.com/office/drawing/2014/main" id="{1D13EAF9-8659-4B85-9F55-753AB6DEE3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7" y="2706"/>
              <a:ext cx="3" cy="22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Line 585">
              <a:extLst>
                <a:ext uri="{FF2B5EF4-FFF2-40B4-BE49-F238E27FC236}">
                  <a16:creationId xmlns:a16="http://schemas.microsoft.com/office/drawing/2014/main" id="{194B7BBC-ABF2-4C2C-9502-EC3D229BAC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57" y="2706"/>
              <a:ext cx="10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Line 586">
              <a:extLst>
                <a:ext uri="{FF2B5EF4-FFF2-40B4-BE49-F238E27FC236}">
                  <a16:creationId xmlns:a16="http://schemas.microsoft.com/office/drawing/2014/main" id="{9035EBDC-1275-492C-8F17-1730C14997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57" y="2934"/>
              <a:ext cx="100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587">
              <a:extLst>
                <a:ext uri="{FF2B5EF4-FFF2-40B4-BE49-F238E27FC236}">
                  <a16:creationId xmlns:a16="http://schemas.microsoft.com/office/drawing/2014/main" id="{9CD4319C-7A51-499B-A6E1-F4F9A7760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2749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1" name="Rectangle 588">
              <a:extLst>
                <a:ext uri="{FF2B5EF4-FFF2-40B4-BE49-F238E27FC236}">
                  <a16:creationId xmlns:a16="http://schemas.microsoft.com/office/drawing/2014/main" id="{66592FE2-DDB8-49C5-A7F6-2152AB3E8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4" y="2749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2" name="Rectangle 589">
              <a:extLst>
                <a:ext uri="{FF2B5EF4-FFF2-40B4-BE49-F238E27FC236}">
                  <a16:creationId xmlns:a16="http://schemas.microsoft.com/office/drawing/2014/main" id="{952BEA04-7758-4D3E-9189-9905AFDA0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" y="2749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3" name="Rectangle 590">
              <a:extLst>
                <a:ext uri="{FF2B5EF4-FFF2-40B4-BE49-F238E27FC236}">
                  <a16:creationId xmlns:a16="http://schemas.microsoft.com/office/drawing/2014/main" id="{54B0F5EC-C382-4041-9242-B9589D895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2763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EB75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4" name="Rectangle 591">
              <a:extLst>
                <a:ext uri="{FF2B5EF4-FFF2-40B4-BE49-F238E27FC236}">
                  <a16:creationId xmlns:a16="http://schemas.microsoft.com/office/drawing/2014/main" id="{2BA86049-1846-4112-A530-96FAF7D3A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4" y="2763"/>
              <a:ext cx="7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EB75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5" name="Rectangle 592">
              <a:extLst>
                <a:ext uri="{FF2B5EF4-FFF2-40B4-BE49-F238E27FC236}">
                  <a16:creationId xmlns:a16="http://schemas.microsoft.com/office/drawing/2014/main" id="{621BC296-A5E5-4FFD-98BA-9E92A7E4D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787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6" name="Rectangle 593">
              <a:extLst>
                <a:ext uri="{FF2B5EF4-FFF2-40B4-BE49-F238E27FC236}">
                  <a16:creationId xmlns:a16="http://schemas.microsoft.com/office/drawing/2014/main" id="{0E9C263E-01E9-464D-8117-F412918E7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" y="2787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7" name="Rectangle 594">
              <a:extLst>
                <a:ext uri="{FF2B5EF4-FFF2-40B4-BE49-F238E27FC236}">
                  <a16:creationId xmlns:a16="http://schemas.microsoft.com/office/drawing/2014/main" id="{83EDE138-3352-47E7-90CE-4E5BFDF46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" y="2787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8" name="Rectangle 595">
              <a:extLst>
                <a:ext uri="{FF2B5EF4-FFF2-40B4-BE49-F238E27FC236}">
                  <a16:creationId xmlns:a16="http://schemas.microsoft.com/office/drawing/2014/main" id="{B1C0C6B7-1332-4DD8-BB38-B6C30450C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" y="2787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9" name="Rectangle 596">
              <a:extLst>
                <a:ext uri="{FF2B5EF4-FFF2-40B4-BE49-F238E27FC236}">
                  <a16:creationId xmlns:a16="http://schemas.microsoft.com/office/drawing/2014/main" id="{A8E49EA5-B9A4-498A-8CA5-E082D0AC9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" y="2787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w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0" name="Rectangle 597">
              <a:extLst>
                <a:ext uri="{FF2B5EF4-FFF2-40B4-BE49-F238E27FC236}">
                  <a16:creationId xmlns:a16="http://schemas.microsoft.com/office/drawing/2014/main" id="{EB91B788-20A1-4DA3-9708-610F4F8B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" y="2787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1" name="Rectangle 598">
              <a:extLst>
                <a:ext uri="{FF2B5EF4-FFF2-40B4-BE49-F238E27FC236}">
                  <a16:creationId xmlns:a16="http://schemas.microsoft.com/office/drawing/2014/main" id="{16EC74E9-6363-4936-81AF-6F10021C4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" y="2787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2" name="Rectangle 599">
              <a:extLst>
                <a:ext uri="{FF2B5EF4-FFF2-40B4-BE49-F238E27FC236}">
                  <a16:creationId xmlns:a16="http://schemas.microsoft.com/office/drawing/2014/main" id="{06199D25-E572-4281-B712-8A9619057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2787"/>
              <a:ext cx="5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3" name="Rectangle 600">
              <a:extLst>
                <a:ext uri="{FF2B5EF4-FFF2-40B4-BE49-F238E27FC236}">
                  <a16:creationId xmlns:a16="http://schemas.microsoft.com/office/drawing/2014/main" id="{5546DF48-3B61-4A61-867A-15788CEA3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" y="2787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4" name="Rectangle 601">
              <a:extLst>
                <a:ext uri="{FF2B5EF4-FFF2-40B4-BE49-F238E27FC236}">
                  <a16:creationId xmlns:a16="http://schemas.microsoft.com/office/drawing/2014/main" id="{5194DE01-80FF-4C74-AD45-3CD3EF158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" y="2787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5" name="Rectangle 602">
              <a:extLst>
                <a:ext uri="{FF2B5EF4-FFF2-40B4-BE49-F238E27FC236}">
                  <a16:creationId xmlns:a16="http://schemas.microsoft.com/office/drawing/2014/main" id="{A0EA01E5-F9AE-44E1-8215-5AD012B3A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" y="2787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6" name="Rectangle 603">
              <a:extLst>
                <a:ext uri="{FF2B5EF4-FFF2-40B4-BE49-F238E27FC236}">
                  <a16:creationId xmlns:a16="http://schemas.microsoft.com/office/drawing/2014/main" id="{63E50668-F861-4A18-A3D8-63D353745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" y="2787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0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7" name="Rectangle 604">
              <a:extLst>
                <a:ext uri="{FF2B5EF4-FFF2-40B4-BE49-F238E27FC236}">
                  <a16:creationId xmlns:a16="http://schemas.microsoft.com/office/drawing/2014/main" id="{69266C01-8906-4DD2-B8E2-00A4D1C7D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" y="2787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8" name="Rectangle 605">
              <a:extLst>
                <a:ext uri="{FF2B5EF4-FFF2-40B4-BE49-F238E27FC236}">
                  <a16:creationId xmlns:a16="http://schemas.microsoft.com/office/drawing/2014/main" id="{EC338FF6-8FE6-4B3F-86ED-47DCE7982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787"/>
              <a:ext cx="5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9" name="Rectangle 606">
              <a:extLst>
                <a:ext uri="{FF2B5EF4-FFF2-40B4-BE49-F238E27FC236}">
                  <a16:creationId xmlns:a16="http://schemas.microsoft.com/office/drawing/2014/main" id="{16AE4793-38CC-4369-A940-B3614F8B6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" y="2787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0" name="Rectangle 607">
              <a:extLst>
                <a:ext uri="{FF2B5EF4-FFF2-40B4-BE49-F238E27FC236}">
                  <a16:creationId xmlns:a16="http://schemas.microsoft.com/office/drawing/2014/main" id="{65019FDB-3A8F-43A4-93C5-A5D18B106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" y="2787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1" name="Rectangle 608">
              <a:extLst>
                <a:ext uri="{FF2B5EF4-FFF2-40B4-BE49-F238E27FC236}">
                  <a16:creationId xmlns:a16="http://schemas.microsoft.com/office/drawing/2014/main" id="{0781860D-4195-4AA0-90B2-E0E98113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2" name="Rectangle 609">
              <a:extLst>
                <a:ext uri="{FF2B5EF4-FFF2-40B4-BE49-F238E27FC236}">
                  <a16:creationId xmlns:a16="http://schemas.microsoft.com/office/drawing/2014/main" id="{67A2AB7F-A9F9-46E2-9991-9AB51ECC4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" y="1021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3" name="Rectangle 610">
              <a:extLst>
                <a:ext uri="{FF2B5EF4-FFF2-40B4-BE49-F238E27FC236}">
                  <a16:creationId xmlns:a16="http://schemas.microsoft.com/office/drawing/2014/main" id="{E645572B-732F-4DAD-B3A6-90558FB99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1021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4" name="Rectangle 611">
              <a:extLst>
                <a:ext uri="{FF2B5EF4-FFF2-40B4-BE49-F238E27FC236}">
                  <a16:creationId xmlns:a16="http://schemas.microsoft.com/office/drawing/2014/main" id="{0E92A5E6-5CE0-41BC-AE29-482D7DB42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5" name="Rectangle 612">
              <a:extLst>
                <a:ext uri="{FF2B5EF4-FFF2-40B4-BE49-F238E27FC236}">
                  <a16:creationId xmlns:a16="http://schemas.microsoft.com/office/drawing/2014/main" id="{6A6014F2-EC09-41BA-A1FE-F16C98662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6" name="Rectangle 613">
              <a:extLst>
                <a:ext uri="{FF2B5EF4-FFF2-40B4-BE49-F238E27FC236}">
                  <a16:creationId xmlns:a16="http://schemas.microsoft.com/office/drawing/2014/main" id="{CF3235F0-C032-4E91-947B-EF7B47E86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7" name="Rectangle 614">
              <a:extLst>
                <a:ext uri="{FF2B5EF4-FFF2-40B4-BE49-F238E27FC236}">
                  <a16:creationId xmlns:a16="http://schemas.microsoft.com/office/drawing/2014/main" id="{46C641FD-310B-4B5B-92D6-4C192F8EA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" y="102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8" name="Rectangle 615">
              <a:extLst>
                <a:ext uri="{FF2B5EF4-FFF2-40B4-BE49-F238E27FC236}">
                  <a16:creationId xmlns:a16="http://schemas.microsoft.com/office/drawing/2014/main" id="{BD4C56BD-C855-4E4D-8804-B18BB2149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3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9" name="Rectangle 616">
              <a:extLst>
                <a:ext uri="{FF2B5EF4-FFF2-40B4-BE49-F238E27FC236}">
                  <a16:creationId xmlns:a16="http://schemas.microsoft.com/office/drawing/2014/main" id="{937D3A78-08AE-4F58-9CB3-8EC87B6F0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2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0" name="Rectangle 617">
              <a:extLst>
                <a:ext uri="{FF2B5EF4-FFF2-40B4-BE49-F238E27FC236}">
                  <a16:creationId xmlns:a16="http://schemas.microsoft.com/office/drawing/2014/main" id="{7256D1AA-C697-4472-9E4A-E4D3278FC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1" name="Rectangle 618">
              <a:extLst>
                <a:ext uri="{FF2B5EF4-FFF2-40B4-BE49-F238E27FC236}">
                  <a16:creationId xmlns:a16="http://schemas.microsoft.com/office/drawing/2014/main" id="{646E87B5-CC31-4F41-BA52-05982BBA0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102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2" name="Rectangle 619">
              <a:extLst>
                <a:ext uri="{FF2B5EF4-FFF2-40B4-BE49-F238E27FC236}">
                  <a16:creationId xmlns:a16="http://schemas.microsoft.com/office/drawing/2014/main" id="{17585D5B-5128-4D59-8BB2-B9C3973F2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3" name="Rectangle 620">
              <a:extLst>
                <a:ext uri="{FF2B5EF4-FFF2-40B4-BE49-F238E27FC236}">
                  <a16:creationId xmlns:a16="http://schemas.microsoft.com/office/drawing/2014/main" id="{00F0E671-5DFB-4B6B-9405-53C413AE9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4" name="Rectangle 621">
              <a:extLst>
                <a:ext uri="{FF2B5EF4-FFF2-40B4-BE49-F238E27FC236}">
                  <a16:creationId xmlns:a16="http://schemas.microsoft.com/office/drawing/2014/main" id="{DBD46626-EF41-440C-948E-510BCC893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5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5" name="Rectangle 622">
              <a:extLst>
                <a:ext uri="{FF2B5EF4-FFF2-40B4-BE49-F238E27FC236}">
                  <a16:creationId xmlns:a16="http://schemas.microsoft.com/office/drawing/2014/main" id="{C935DC75-A0FE-40B0-A44C-29D62324B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" y="1021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6" name="Rectangle 623">
              <a:extLst>
                <a:ext uri="{FF2B5EF4-FFF2-40B4-BE49-F238E27FC236}">
                  <a16:creationId xmlns:a16="http://schemas.microsoft.com/office/drawing/2014/main" id="{4DA3510B-970A-406C-A7E8-69B5BD0E7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" y="1021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7" name="Rectangle 624">
              <a:extLst>
                <a:ext uri="{FF2B5EF4-FFF2-40B4-BE49-F238E27FC236}">
                  <a16:creationId xmlns:a16="http://schemas.microsoft.com/office/drawing/2014/main" id="{1D991F4E-2AB8-4545-B443-3A5E60ADB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1021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8" name="Rectangle 625">
              <a:extLst>
                <a:ext uri="{FF2B5EF4-FFF2-40B4-BE49-F238E27FC236}">
                  <a16:creationId xmlns:a16="http://schemas.microsoft.com/office/drawing/2014/main" id="{3888F00A-BE2E-4438-BF03-5D78EFD9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8" y="1021"/>
              <a:ext cx="6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9" name="Rectangle 626">
              <a:extLst>
                <a:ext uri="{FF2B5EF4-FFF2-40B4-BE49-F238E27FC236}">
                  <a16:creationId xmlns:a16="http://schemas.microsoft.com/office/drawing/2014/main" id="{B37C000B-F82D-4C4E-A274-9577DBCC8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9" y="102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0" name="Rectangle 627">
              <a:extLst>
                <a:ext uri="{FF2B5EF4-FFF2-40B4-BE49-F238E27FC236}">
                  <a16:creationId xmlns:a16="http://schemas.microsoft.com/office/drawing/2014/main" id="{6C77382C-97EE-4A6B-85A8-45B55AC1B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5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6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1" name="Rectangle 628">
              <a:extLst>
                <a:ext uri="{FF2B5EF4-FFF2-40B4-BE49-F238E27FC236}">
                  <a16:creationId xmlns:a16="http://schemas.microsoft.com/office/drawing/2014/main" id="{D7A191ED-3EBA-45E2-9DDD-7EB26DDA3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2" name="Rectangle 629">
              <a:extLst>
                <a:ext uri="{FF2B5EF4-FFF2-40B4-BE49-F238E27FC236}">
                  <a16:creationId xmlns:a16="http://schemas.microsoft.com/office/drawing/2014/main" id="{055FE220-6D7C-43E1-BF52-12084D538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3" name="Rectangle 630">
              <a:extLst>
                <a:ext uri="{FF2B5EF4-FFF2-40B4-BE49-F238E27FC236}">
                  <a16:creationId xmlns:a16="http://schemas.microsoft.com/office/drawing/2014/main" id="{14337A52-9B18-43AB-9E8C-933F821CB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" y="102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4" name="Rectangle 631">
              <a:extLst>
                <a:ext uri="{FF2B5EF4-FFF2-40B4-BE49-F238E27FC236}">
                  <a16:creationId xmlns:a16="http://schemas.microsoft.com/office/drawing/2014/main" id="{DD2F4677-4BFB-410D-A01D-A3B0339B9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5" name="Rectangle 632">
              <a:extLst>
                <a:ext uri="{FF2B5EF4-FFF2-40B4-BE49-F238E27FC236}">
                  <a16:creationId xmlns:a16="http://schemas.microsoft.com/office/drawing/2014/main" id="{5DFD4312-5934-4666-BD0A-9353063FB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6" name="Rectangle 633">
              <a:extLst>
                <a:ext uri="{FF2B5EF4-FFF2-40B4-BE49-F238E27FC236}">
                  <a16:creationId xmlns:a16="http://schemas.microsoft.com/office/drawing/2014/main" id="{64C5E92A-770C-4AFC-AAC6-2B3422D29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7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7" name="Rectangle 634">
              <a:extLst>
                <a:ext uri="{FF2B5EF4-FFF2-40B4-BE49-F238E27FC236}">
                  <a16:creationId xmlns:a16="http://schemas.microsoft.com/office/drawing/2014/main" id="{818A29AA-F86D-4A4D-A18E-553E16A5D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7" y="1021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8" name="Rectangle 635">
              <a:extLst>
                <a:ext uri="{FF2B5EF4-FFF2-40B4-BE49-F238E27FC236}">
                  <a16:creationId xmlns:a16="http://schemas.microsoft.com/office/drawing/2014/main" id="{94F15FDB-BC3F-4782-BBFB-9B6F5804F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1021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8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9" name="Rectangle 636">
              <a:extLst>
                <a:ext uri="{FF2B5EF4-FFF2-40B4-BE49-F238E27FC236}">
                  <a16:creationId xmlns:a16="http://schemas.microsoft.com/office/drawing/2014/main" id="{4E9FF08B-636B-4924-B288-34DB04329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2" y="1021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0" name="Rectangle 637">
              <a:extLst>
                <a:ext uri="{FF2B5EF4-FFF2-40B4-BE49-F238E27FC236}">
                  <a16:creationId xmlns:a16="http://schemas.microsoft.com/office/drawing/2014/main" id="{C45A7BBE-A6B2-4EC6-98EF-CDCE8F3EB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" y="1021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1" name="Rectangle 638">
              <a:extLst>
                <a:ext uri="{FF2B5EF4-FFF2-40B4-BE49-F238E27FC236}">
                  <a16:creationId xmlns:a16="http://schemas.microsoft.com/office/drawing/2014/main" id="{5090759D-3717-4146-ACD2-5095C903E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" y="102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2" name="Rectangle 639">
              <a:extLst>
                <a:ext uri="{FF2B5EF4-FFF2-40B4-BE49-F238E27FC236}">
                  <a16:creationId xmlns:a16="http://schemas.microsoft.com/office/drawing/2014/main" id="{23CA8F00-49E4-48E2-BFF9-2B633CE60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9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3" name="Freeform 640">
              <a:extLst>
                <a:ext uri="{FF2B5EF4-FFF2-40B4-BE49-F238E27FC236}">
                  <a16:creationId xmlns:a16="http://schemas.microsoft.com/office/drawing/2014/main" id="{14EB846E-29CC-470A-B17B-80F27DC25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" y="1428"/>
              <a:ext cx="76" cy="459"/>
            </a:xfrm>
            <a:custGeom>
              <a:avLst/>
              <a:gdLst>
                <a:gd name="T0" fmla="*/ 317 w 62"/>
                <a:gd name="T1" fmla="*/ 1769 h 378"/>
                <a:gd name="T2" fmla="*/ 317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317 w 62"/>
                <a:gd name="T9" fmla="*/ 1786 h 378"/>
                <a:gd name="T10" fmla="*/ 317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641">
              <a:extLst>
                <a:ext uri="{FF2B5EF4-FFF2-40B4-BE49-F238E27FC236}">
                  <a16:creationId xmlns:a16="http://schemas.microsoft.com/office/drawing/2014/main" id="{2FF63C4D-1D3A-40B6-9E35-39D7BEA0C0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7" y="1891"/>
              <a:ext cx="465" cy="255"/>
              <a:chOff x="3474" y="2602"/>
              <a:chExt cx="426" cy="286"/>
            </a:xfrm>
          </p:grpSpPr>
          <p:sp>
            <p:nvSpPr>
              <p:cNvPr id="278" name="Cloud">
                <a:extLst>
                  <a:ext uri="{FF2B5EF4-FFF2-40B4-BE49-F238E27FC236}">
                    <a16:creationId xmlns:a16="http://schemas.microsoft.com/office/drawing/2014/main" id="{2F7329ED-B3FD-453D-931C-A198B5BFBE17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Text Box 643">
                <a:extLst>
                  <a:ext uri="{FF2B5EF4-FFF2-40B4-BE49-F238E27FC236}">
                    <a16:creationId xmlns:a16="http://schemas.microsoft.com/office/drawing/2014/main" id="{F455E0C4-1F7F-479B-AF07-1EF25D293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35" name="Group 645">
              <a:extLst>
                <a:ext uri="{FF2B5EF4-FFF2-40B4-BE49-F238E27FC236}">
                  <a16:creationId xmlns:a16="http://schemas.microsoft.com/office/drawing/2014/main" id="{78D45589-D3DB-4981-A951-A9AD9F2BA8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" y="1887"/>
              <a:ext cx="465" cy="255"/>
              <a:chOff x="3474" y="2602"/>
              <a:chExt cx="426" cy="286"/>
            </a:xfrm>
          </p:grpSpPr>
          <p:sp>
            <p:nvSpPr>
              <p:cNvPr id="276" name="Cloud">
                <a:extLst>
                  <a:ext uri="{FF2B5EF4-FFF2-40B4-BE49-F238E27FC236}">
                    <a16:creationId xmlns:a16="http://schemas.microsoft.com/office/drawing/2014/main" id="{2A34D3F3-3909-4D6D-B2B6-F9176013BBC7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Text Box 647">
                <a:extLst>
                  <a:ext uri="{FF2B5EF4-FFF2-40B4-BE49-F238E27FC236}">
                    <a16:creationId xmlns:a16="http://schemas.microsoft.com/office/drawing/2014/main" id="{4513FAB1-A425-4229-9E86-165B78A51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36" name="Group 648">
              <a:extLst>
                <a:ext uri="{FF2B5EF4-FFF2-40B4-BE49-F238E27FC236}">
                  <a16:creationId xmlns:a16="http://schemas.microsoft.com/office/drawing/2014/main" id="{0D841675-B13A-437F-A085-196B803407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" y="2142"/>
              <a:ext cx="465" cy="255"/>
              <a:chOff x="3474" y="2602"/>
              <a:chExt cx="426" cy="286"/>
            </a:xfrm>
          </p:grpSpPr>
          <p:sp>
            <p:nvSpPr>
              <p:cNvPr id="274" name="Cloud">
                <a:extLst>
                  <a:ext uri="{FF2B5EF4-FFF2-40B4-BE49-F238E27FC236}">
                    <a16:creationId xmlns:a16="http://schemas.microsoft.com/office/drawing/2014/main" id="{9377DCA6-203F-4267-98CD-F6DFD4BBB9C6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Text Box 650">
                <a:extLst>
                  <a:ext uri="{FF2B5EF4-FFF2-40B4-BE49-F238E27FC236}">
                    <a16:creationId xmlns:a16="http://schemas.microsoft.com/office/drawing/2014/main" id="{77D401C5-AE56-4C13-9436-0B90FF9A4E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37" name="Group 651">
              <a:extLst>
                <a:ext uri="{FF2B5EF4-FFF2-40B4-BE49-F238E27FC236}">
                  <a16:creationId xmlns:a16="http://schemas.microsoft.com/office/drawing/2014/main" id="{80E2262A-1F12-407A-8B32-F185856480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3" y="1891"/>
              <a:ext cx="465" cy="255"/>
              <a:chOff x="3474" y="2602"/>
              <a:chExt cx="426" cy="286"/>
            </a:xfrm>
          </p:grpSpPr>
          <p:sp>
            <p:nvSpPr>
              <p:cNvPr id="272" name="Cloud">
                <a:extLst>
                  <a:ext uri="{FF2B5EF4-FFF2-40B4-BE49-F238E27FC236}">
                    <a16:creationId xmlns:a16="http://schemas.microsoft.com/office/drawing/2014/main" id="{CB1DB68C-DA0F-4CF8-A79C-C7B1D1100B5B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Text Box 653">
                <a:extLst>
                  <a:ext uri="{FF2B5EF4-FFF2-40B4-BE49-F238E27FC236}">
                    <a16:creationId xmlns:a16="http://schemas.microsoft.com/office/drawing/2014/main" id="{CD19D4CE-1A58-43B8-BE45-DC48A0DF40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38" name="Group 654">
              <a:extLst>
                <a:ext uri="{FF2B5EF4-FFF2-40B4-BE49-F238E27FC236}">
                  <a16:creationId xmlns:a16="http://schemas.microsoft.com/office/drawing/2014/main" id="{90A53829-083D-4976-8A2F-D2CA498188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3" y="2146"/>
              <a:ext cx="465" cy="255"/>
              <a:chOff x="3474" y="2602"/>
              <a:chExt cx="426" cy="286"/>
            </a:xfrm>
          </p:grpSpPr>
          <p:sp>
            <p:nvSpPr>
              <p:cNvPr id="270" name="Cloud">
                <a:extLst>
                  <a:ext uri="{FF2B5EF4-FFF2-40B4-BE49-F238E27FC236}">
                    <a16:creationId xmlns:a16="http://schemas.microsoft.com/office/drawing/2014/main" id="{AD1B9A16-96A9-4C8A-80C9-3A3BB06D6C45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Text Box 656">
                <a:extLst>
                  <a:ext uri="{FF2B5EF4-FFF2-40B4-BE49-F238E27FC236}">
                    <a16:creationId xmlns:a16="http://schemas.microsoft.com/office/drawing/2014/main" id="{FE90602F-4627-44C3-A906-2AD1136A98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39" name="Group 657">
              <a:extLst>
                <a:ext uri="{FF2B5EF4-FFF2-40B4-BE49-F238E27FC236}">
                  <a16:creationId xmlns:a16="http://schemas.microsoft.com/office/drawing/2014/main" id="{77EF313B-C7DA-4D48-A842-10A6FE990F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9" y="2401"/>
              <a:ext cx="465" cy="255"/>
              <a:chOff x="3474" y="2602"/>
              <a:chExt cx="426" cy="286"/>
            </a:xfrm>
          </p:grpSpPr>
          <p:sp>
            <p:nvSpPr>
              <p:cNvPr id="268" name="Cloud">
                <a:extLst>
                  <a:ext uri="{FF2B5EF4-FFF2-40B4-BE49-F238E27FC236}">
                    <a16:creationId xmlns:a16="http://schemas.microsoft.com/office/drawing/2014/main" id="{1A89E3A6-EB1E-4252-A09F-CD2DC19D2DBB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Text Box 659">
                <a:extLst>
                  <a:ext uri="{FF2B5EF4-FFF2-40B4-BE49-F238E27FC236}">
                    <a16:creationId xmlns:a16="http://schemas.microsoft.com/office/drawing/2014/main" id="{D27C0935-DA57-4280-B52F-5D4C2295E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40" name="Group 660">
              <a:extLst>
                <a:ext uri="{FF2B5EF4-FFF2-40B4-BE49-F238E27FC236}">
                  <a16:creationId xmlns:a16="http://schemas.microsoft.com/office/drawing/2014/main" id="{F1817BAF-E484-4590-A8BA-8142294947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1874"/>
              <a:ext cx="465" cy="255"/>
              <a:chOff x="3474" y="2602"/>
              <a:chExt cx="426" cy="286"/>
            </a:xfrm>
          </p:grpSpPr>
          <p:sp>
            <p:nvSpPr>
              <p:cNvPr id="266" name="Cloud">
                <a:extLst>
                  <a:ext uri="{FF2B5EF4-FFF2-40B4-BE49-F238E27FC236}">
                    <a16:creationId xmlns:a16="http://schemas.microsoft.com/office/drawing/2014/main" id="{C31B3ABA-C444-49BF-8F59-4A1107F5FB80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Text Box 662">
                <a:extLst>
                  <a:ext uri="{FF2B5EF4-FFF2-40B4-BE49-F238E27FC236}">
                    <a16:creationId xmlns:a16="http://schemas.microsoft.com/office/drawing/2014/main" id="{CF47ED27-22C4-42EA-B887-736951DE29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41" name="Group 663">
              <a:extLst>
                <a:ext uri="{FF2B5EF4-FFF2-40B4-BE49-F238E27FC236}">
                  <a16:creationId xmlns:a16="http://schemas.microsoft.com/office/drawing/2014/main" id="{584C2AE2-FC7D-4045-A176-2D741B662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2129"/>
              <a:ext cx="465" cy="255"/>
              <a:chOff x="3474" y="2602"/>
              <a:chExt cx="426" cy="286"/>
            </a:xfrm>
          </p:grpSpPr>
          <p:sp>
            <p:nvSpPr>
              <p:cNvPr id="264" name="Cloud">
                <a:extLst>
                  <a:ext uri="{FF2B5EF4-FFF2-40B4-BE49-F238E27FC236}">
                    <a16:creationId xmlns:a16="http://schemas.microsoft.com/office/drawing/2014/main" id="{D7E48E5B-A3FD-41A3-9E2D-7F3C0DDCE8EA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Text Box 665">
                <a:extLst>
                  <a:ext uri="{FF2B5EF4-FFF2-40B4-BE49-F238E27FC236}">
                    <a16:creationId xmlns:a16="http://schemas.microsoft.com/office/drawing/2014/main" id="{78DB1034-79E3-43D5-93B4-A080A674CB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42" name="Group 666">
              <a:extLst>
                <a:ext uri="{FF2B5EF4-FFF2-40B4-BE49-F238E27FC236}">
                  <a16:creationId xmlns:a16="http://schemas.microsoft.com/office/drawing/2014/main" id="{37A989CA-CE59-4E91-AE00-DC1B683614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2" y="2384"/>
              <a:ext cx="465" cy="255"/>
              <a:chOff x="3474" y="2602"/>
              <a:chExt cx="426" cy="286"/>
            </a:xfrm>
          </p:grpSpPr>
          <p:sp>
            <p:nvSpPr>
              <p:cNvPr id="262" name="Cloud">
                <a:extLst>
                  <a:ext uri="{FF2B5EF4-FFF2-40B4-BE49-F238E27FC236}">
                    <a16:creationId xmlns:a16="http://schemas.microsoft.com/office/drawing/2014/main" id="{A92FDB12-AAA3-4C03-919D-F7BDB05F9692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Text Box 668">
                <a:extLst>
                  <a:ext uri="{FF2B5EF4-FFF2-40B4-BE49-F238E27FC236}">
                    <a16:creationId xmlns:a16="http://schemas.microsoft.com/office/drawing/2014/main" id="{4E072EF7-FB23-426E-AC9A-7BE2981D76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43" name="Group 669">
              <a:extLst>
                <a:ext uri="{FF2B5EF4-FFF2-40B4-BE49-F238E27FC236}">
                  <a16:creationId xmlns:a16="http://schemas.microsoft.com/office/drawing/2014/main" id="{64BD6BA6-CAB9-49F5-8D82-C13F0A2152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7" y="1849"/>
              <a:ext cx="465" cy="255"/>
              <a:chOff x="3474" y="2602"/>
              <a:chExt cx="426" cy="286"/>
            </a:xfrm>
          </p:grpSpPr>
          <p:sp>
            <p:nvSpPr>
              <p:cNvPr id="260" name="Cloud">
                <a:extLst>
                  <a:ext uri="{FF2B5EF4-FFF2-40B4-BE49-F238E27FC236}">
                    <a16:creationId xmlns:a16="http://schemas.microsoft.com/office/drawing/2014/main" id="{52DE0FD5-AB90-4EEA-A648-246838BD0E21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Text Box 671">
                <a:extLst>
                  <a:ext uri="{FF2B5EF4-FFF2-40B4-BE49-F238E27FC236}">
                    <a16:creationId xmlns:a16="http://schemas.microsoft.com/office/drawing/2014/main" id="{062B42A6-0026-4E35-BCEE-0FCDCFCC9E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44" name="Group 672">
              <a:extLst>
                <a:ext uri="{FF2B5EF4-FFF2-40B4-BE49-F238E27FC236}">
                  <a16:creationId xmlns:a16="http://schemas.microsoft.com/office/drawing/2014/main" id="{4444ECE5-69D8-46B5-BF54-4CD103DEE4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7" y="2104"/>
              <a:ext cx="465" cy="255"/>
              <a:chOff x="3474" y="2602"/>
              <a:chExt cx="426" cy="286"/>
            </a:xfrm>
          </p:grpSpPr>
          <p:sp>
            <p:nvSpPr>
              <p:cNvPr id="258" name="Cloud">
                <a:extLst>
                  <a:ext uri="{FF2B5EF4-FFF2-40B4-BE49-F238E27FC236}">
                    <a16:creationId xmlns:a16="http://schemas.microsoft.com/office/drawing/2014/main" id="{AFB11D2D-40F7-4B3F-9DF1-6834EA44FE4F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Text Box 674">
                <a:extLst>
                  <a:ext uri="{FF2B5EF4-FFF2-40B4-BE49-F238E27FC236}">
                    <a16:creationId xmlns:a16="http://schemas.microsoft.com/office/drawing/2014/main" id="{84CEA624-F9B4-48B0-AB9C-D9106F39DB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45" name="Group 675">
              <a:extLst>
                <a:ext uri="{FF2B5EF4-FFF2-40B4-BE49-F238E27FC236}">
                  <a16:creationId xmlns:a16="http://schemas.microsoft.com/office/drawing/2014/main" id="{1C2C11EE-71B5-4F30-A1E7-8BCEF94F11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" y="2359"/>
              <a:ext cx="465" cy="255"/>
              <a:chOff x="3474" y="2602"/>
              <a:chExt cx="426" cy="286"/>
            </a:xfrm>
          </p:grpSpPr>
          <p:sp>
            <p:nvSpPr>
              <p:cNvPr id="256" name="Cloud">
                <a:extLst>
                  <a:ext uri="{FF2B5EF4-FFF2-40B4-BE49-F238E27FC236}">
                    <a16:creationId xmlns:a16="http://schemas.microsoft.com/office/drawing/2014/main" id="{063A2021-6E4B-49CA-8409-464FAFF64F60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Text Box 677">
                <a:extLst>
                  <a:ext uri="{FF2B5EF4-FFF2-40B4-BE49-F238E27FC236}">
                    <a16:creationId xmlns:a16="http://schemas.microsoft.com/office/drawing/2014/main" id="{7E09A02B-C2A2-4DBC-BCCD-39E65BEB3C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46" name="Group 678">
              <a:extLst>
                <a:ext uri="{FF2B5EF4-FFF2-40B4-BE49-F238E27FC236}">
                  <a16:creationId xmlns:a16="http://schemas.microsoft.com/office/drawing/2014/main" id="{362A6CFA-C0A4-4147-AFC6-FEEFB487CC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18" y="2084"/>
              <a:ext cx="465" cy="255"/>
              <a:chOff x="3474" y="2602"/>
              <a:chExt cx="426" cy="286"/>
            </a:xfrm>
          </p:grpSpPr>
          <p:sp>
            <p:nvSpPr>
              <p:cNvPr id="254" name="Cloud">
                <a:extLst>
                  <a:ext uri="{FF2B5EF4-FFF2-40B4-BE49-F238E27FC236}">
                    <a16:creationId xmlns:a16="http://schemas.microsoft.com/office/drawing/2014/main" id="{2E64FE3B-C034-4664-8D68-DA63E9493429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Text Box 680">
                <a:extLst>
                  <a:ext uri="{FF2B5EF4-FFF2-40B4-BE49-F238E27FC236}">
                    <a16:creationId xmlns:a16="http://schemas.microsoft.com/office/drawing/2014/main" id="{95640F7D-CD47-40A0-BBA2-043D0DE5AA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47" name="Group 681">
              <a:extLst>
                <a:ext uri="{FF2B5EF4-FFF2-40B4-BE49-F238E27FC236}">
                  <a16:creationId xmlns:a16="http://schemas.microsoft.com/office/drawing/2014/main" id="{03EA76D1-8662-44F8-8813-74E891DFA1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18" y="2339"/>
              <a:ext cx="465" cy="255"/>
              <a:chOff x="3474" y="2602"/>
              <a:chExt cx="426" cy="286"/>
            </a:xfrm>
          </p:grpSpPr>
          <p:sp>
            <p:nvSpPr>
              <p:cNvPr id="252" name="Cloud">
                <a:extLst>
                  <a:ext uri="{FF2B5EF4-FFF2-40B4-BE49-F238E27FC236}">
                    <a16:creationId xmlns:a16="http://schemas.microsoft.com/office/drawing/2014/main" id="{17F9D610-B1E9-4969-A0DA-4BB23A0FA71E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Text Box 683">
                <a:extLst>
                  <a:ext uri="{FF2B5EF4-FFF2-40B4-BE49-F238E27FC236}">
                    <a16:creationId xmlns:a16="http://schemas.microsoft.com/office/drawing/2014/main" id="{1A1979AE-C6F9-497D-90B5-8867BF5AC4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48" name="Group 684">
              <a:extLst>
                <a:ext uri="{FF2B5EF4-FFF2-40B4-BE49-F238E27FC236}">
                  <a16:creationId xmlns:a16="http://schemas.microsoft.com/office/drawing/2014/main" id="{9EA61E67-8FC5-432C-B093-B1FAEF0F0A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1" y="2339"/>
              <a:ext cx="465" cy="255"/>
              <a:chOff x="3474" y="2602"/>
              <a:chExt cx="426" cy="286"/>
            </a:xfrm>
          </p:grpSpPr>
          <p:sp>
            <p:nvSpPr>
              <p:cNvPr id="250" name="Cloud">
                <a:extLst>
                  <a:ext uri="{FF2B5EF4-FFF2-40B4-BE49-F238E27FC236}">
                    <a16:creationId xmlns:a16="http://schemas.microsoft.com/office/drawing/2014/main" id="{4284EE44-2324-4750-80CE-2F8F135C93C1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Text Box 686">
                <a:extLst>
                  <a:ext uri="{FF2B5EF4-FFF2-40B4-BE49-F238E27FC236}">
                    <a16:creationId xmlns:a16="http://schemas.microsoft.com/office/drawing/2014/main" id="{DA04F00F-B96E-41CB-99CE-113EC0248B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sp>
          <p:nvSpPr>
            <p:cNvPr id="249" name="Line 644">
              <a:extLst>
                <a:ext uri="{FF2B5EF4-FFF2-40B4-BE49-F238E27FC236}">
                  <a16:creationId xmlns:a16="http://schemas.microsoft.com/office/drawing/2014/main" id="{D992B2E5-D70B-4306-876F-B569EDD2B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8" y="1660"/>
              <a:ext cx="162" cy="10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80" name="Rectangle 688">
            <a:extLst>
              <a:ext uri="{FF2B5EF4-FFF2-40B4-BE49-F238E27FC236}">
                <a16:creationId xmlns:a16="http://schemas.microsoft.com/office/drawing/2014/main" id="{9454D858-B10A-4802-A568-E164011E992A}"/>
              </a:ext>
            </a:extLst>
          </p:cNvPr>
          <p:cNvSpPr txBox="1">
            <a:spLocks noChangeArrowheads="1"/>
          </p:cNvSpPr>
          <p:nvPr/>
        </p:nvSpPr>
        <p:spPr>
          <a:xfrm>
            <a:off x="2133600" y="5004017"/>
            <a:ext cx="8229600" cy="1219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lnSpc>
                <a:spcPct val="9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Wait until the branch outcome is known and then fetch the correct instructions</a:t>
            </a:r>
          </a:p>
          <a:p>
            <a:pPr marL="349250" indent="-34925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Introduces </a:t>
            </a:r>
            <a:r>
              <a:rPr lang="en-US" b="1" dirty="0"/>
              <a:t>3 clock cycles delay</a:t>
            </a:r>
          </a:p>
        </p:txBody>
      </p:sp>
      <p:sp>
        <p:nvSpPr>
          <p:cNvPr id="281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282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283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44661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58309-6064-4FCC-B197-D477424C6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buFont typeface="Wingdings" panose="05000000000000000000" pitchFamily="2" charset="2"/>
              <a:buChar char="§"/>
            </a:pPr>
            <a:r>
              <a:rPr lang="en-US" sz="3200" dirty="0"/>
              <a:t>Techniques to reduce stalls:</a:t>
            </a:r>
          </a:p>
          <a:p>
            <a:pPr marL="1280160" lvl="3" indent="-457200" fontAlgn="auto">
              <a:spcAft>
                <a:spcPts val="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Early Branching resolution</a:t>
            </a:r>
          </a:p>
          <a:p>
            <a:pPr marL="1701800" lvl="4" indent="-452438">
              <a:buFont typeface="Wingdings" panose="05000000000000000000" pitchFamily="2" charset="2"/>
              <a:buChar char="§"/>
            </a:pPr>
            <a:r>
              <a:rPr lang="en-US" sz="2400" dirty="0"/>
              <a:t>Move branch decision calculation to earlier pipeline stage</a:t>
            </a:r>
          </a:p>
          <a:p>
            <a:pPr marL="1280160" lvl="3" indent="-457200" fontAlgn="auto">
              <a:spcAft>
                <a:spcPts val="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Branch Prediction</a:t>
            </a:r>
          </a:p>
          <a:p>
            <a:pPr marL="1608138" lvl="4" indent="-439738">
              <a:buFont typeface="Wingdings" panose="05000000000000000000" pitchFamily="2" charset="2"/>
              <a:buChar char="§"/>
            </a:pPr>
            <a:r>
              <a:rPr lang="en-US" sz="2400" dirty="0"/>
              <a:t>Guess the outcome of the branch</a:t>
            </a:r>
            <a:endParaRPr lang="en-US" sz="3000" dirty="0"/>
          </a:p>
          <a:p>
            <a:pPr marL="1280160" lvl="3" indent="-457200" fontAlgn="auto">
              <a:spcAft>
                <a:spcPts val="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Delayed Branching</a:t>
            </a:r>
          </a:p>
          <a:p>
            <a:pPr marL="1608138" lvl="4" indent="-439738">
              <a:buFont typeface="Wingdings" panose="05000000000000000000" pitchFamily="2" charset="2"/>
              <a:buChar char="§"/>
            </a:pPr>
            <a:r>
              <a:rPr lang="en-US" sz="2400" dirty="0"/>
              <a:t>Do something useful while waiting for the outcome</a:t>
            </a:r>
            <a:endParaRPr lang="en-US" sz="3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09FB6-A236-4BD7-B4CD-AEC0C945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Control Hazards</a:t>
            </a:r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912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58309-6064-4FCC-B197-D477424C6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761035"/>
          </a:xfrm>
        </p:spPr>
        <p:txBody>
          <a:bodyPr/>
          <a:lstStyle/>
          <a:p>
            <a:pPr marL="446088" indent="-446088">
              <a:buFont typeface="Wingdings" panose="05000000000000000000" pitchFamily="2" charset="2"/>
              <a:buChar char="§"/>
            </a:pPr>
            <a:r>
              <a:rPr lang="en-US" sz="3200" dirty="0"/>
              <a:t>Branch resolution made at stage 2 (ID stage)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09FB6-A236-4BD7-B4CD-AEC0C945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Control Hazards: Early Branching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48735-E654-DF04-F82B-DB952FB97BE4}"/>
              </a:ext>
            </a:extLst>
          </p:cNvPr>
          <p:cNvGrpSpPr/>
          <p:nvPr/>
        </p:nvGrpSpPr>
        <p:grpSpPr>
          <a:xfrm>
            <a:off x="4954136" y="2437435"/>
            <a:ext cx="6153037" cy="3208338"/>
            <a:chOff x="1590788" y="3125006"/>
            <a:chExt cx="6153037" cy="3208338"/>
          </a:xfrm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B0579555-549C-0204-6ACE-2A0274EC6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134656"/>
              <a:ext cx="2951162" cy="18224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FE28A980-A4AC-6209-0C6E-F568A6579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313" y="3125006"/>
              <a:ext cx="2882900" cy="10096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22202394-3CE3-3179-52AC-32D81624C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313" y="5761844"/>
              <a:ext cx="442913" cy="533400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EB8C2891-4D1A-7E14-D4B7-2278762D1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3175" y="5876144"/>
              <a:ext cx="658813" cy="323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144" tIns="9144" rIns="9144" bIns="9144">
              <a:spAutoFit/>
            </a:bodyPr>
            <a:lstStyle/>
            <a:p>
              <a:pPr algn="ct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Sign</a:t>
              </a:r>
            </a:p>
            <a:p>
              <a:pPr algn="ct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extend</a:t>
              </a: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E484CF9D-0310-472A-ED83-A7C9103FD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4417231"/>
              <a:ext cx="1492250" cy="12842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69A35058-4A09-9CD9-4AE6-8428A8350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2863" y="4609319"/>
              <a:ext cx="3968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5694CFFC-2A84-171B-70D7-CC401453B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2863" y="4882369"/>
              <a:ext cx="3968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B9544A86-7ACD-9031-C823-38539CE4F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2863" y="4609319"/>
              <a:ext cx="0" cy="6000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1441401A-40AE-16AD-4913-26A9D50155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0000" y="4460094"/>
              <a:ext cx="914400" cy="300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23FD4BF6-DEED-2B08-A7E3-A5A78F59A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4400" y="4760131"/>
              <a:ext cx="0" cy="517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F90CEDEF-53C0-D06F-C225-E534BDF9A0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0000" y="5277656"/>
              <a:ext cx="914400" cy="327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6864AE56-84A3-257B-35AE-DC512DE7B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80000" y="5141131"/>
              <a:ext cx="0" cy="463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4D76C9A7-FD42-0E9A-70F7-25331FDDF9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80000" y="5004606"/>
              <a:ext cx="122238" cy="136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441180DB-787E-65A2-1C2B-855A8EEA4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0000" y="4841094"/>
              <a:ext cx="122238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DD29D10C-5930-C6CC-6A6C-96834D541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80000" y="4460094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E74D4C33-5FA6-6809-717A-3C8A6C459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1988" y="4623606"/>
              <a:ext cx="6080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2728AAD2-B727-D9B4-4303-5138FC626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7200" y="4214031"/>
              <a:ext cx="0" cy="382588"/>
            </a:xfrm>
            <a:prstGeom prst="line">
              <a:avLst/>
            </a:prstGeom>
            <a:noFill/>
            <a:ln w="9525">
              <a:solidFill>
                <a:srgbClr val="3333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E79CA798-5691-630D-82D6-A7B8C2332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4400" y="4868081"/>
              <a:ext cx="4873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EDB8D9ED-4C76-D514-285E-A6BAA5293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5450" y="4987144"/>
              <a:ext cx="431800" cy="323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4" tIns="9144" rIns="9144" bIns="9144">
              <a:spAutoFit/>
            </a:bodyPr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Verdana" pitchFamily="34" charset="0"/>
                </a:rPr>
                <a:t>ALU</a:t>
              </a:r>
            </a:p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Verdana" pitchFamily="34" charset="0"/>
                </a:rPr>
                <a:t>result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F4575CA1-F560-B2CC-9DB6-E463733F9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7150" y="4933169"/>
              <a:ext cx="466725" cy="244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i="1">
                  <a:solidFill>
                    <a:prstClr val="black"/>
                  </a:solidFill>
                  <a:latin typeface="Verdana" pitchFamily="34" charset="0"/>
                </a:rPr>
                <a:t>ALU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71EF3924-5A68-E5C9-5528-A6A3E6345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8625" y="4282294"/>
              <a:ext cx="969963" cy="244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solidFill>
                    <a:srgbClr val="3333FF"/>
                  </a:solidFill>
                  <a:latin typeface="Verdana" pitchFamily="34" charset="0"/>
                </a:rPr>
                <a:t>ALUcontrol</a:t>
              </a:r>
            </a:p>
          </p:txBody>
        </p:sp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64A3C13F-598B-3814-E477-6DEB6D86CE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6713" y="4487081"/>
              <a:ext cx="182563" cy="55563"/>
            </a:xfrm>
            <a:prstGeom prst="line">
              <a:avLst/>
            </a:prstGeom>
            <a:noFill/>
            <a:ln w="9525">
              <a:solidFill>
                <a:srgbClr val="3333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51F6CEE9-38ED-D522-4388-8D46C6BE2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3675" y="4331506"/>
              <a:ext cx="274638" cy="244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solidFill>
                    <a:srgbClr val="3333FF"/>
                  </a:solidFill>
                  <a:latin typeface="Verdana" pitchFamily="34" charset="0"/>
                </a:rPr>
                <a:t>4</a:t>
              </a:r>
            </a:p>
          </p:txBody>
        </p:sp>
        <p:sp>
          <p:nvSpPr>
            <p:cNvPr id="30" name="Text Box 28">
              <a:extLst>
                <a:ext uri="{FF2B5EF4-FFF2-40B4-BE49-F238E27FC236}">
                  <a16:creationId xmlns:a16="http://schemas.microsoft.com/office/drawing/2014/main" id="{7257E37E-AB00-AA9E-E5CF-0E9AB1722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925" y="4796644"/>
              <a:ext cx="341313" cy="1714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4" tIns="9144" rIns="9144" bIns="9144">
              <a:spAutoFit/>
            </a:bodyPr>
            <a:lstStyle/>
            <a:p>
              <a:pPr algn="ct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Zero</a:t>
              </a:r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B8BB1D37-A0F1-2BC7-0CF0-1D1835B92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825" y="5701519"/>
              <a:ext cx="0" cy="190500"/>
            </a:xfrm>
            <a:prstGeom prst="line">
              <a:avLst/>
            </a:prstGeom>
            <a:noFill/>
            <a:ln w="9525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A3D3BC95-C072-1C6C-E2D6-F128D3C8C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7875" y="5114144"/>
              <a:ext cx="5349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 Box 31">
              <a:extLst>
                <a:ext uri="{FF2B5EF4-FFF2-40B4-BE49-F238E27FC236}">
                  <a16:creationId xmlns:a16="http://schemas.microsoft.com/office/drawing/2014/main" id="{4E1E9AB3-7755-9DCC-9D4E-171AD0A90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4420406"/>
              <a:ext cx="711200" cy="323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4" tIns="9144" rIns="9144" bIns="9144">
              <a:spAutoFit/>
            </a:bodyPr>
            <a:lstStyle/>
            <a:p>
              <a:r>
                <a:rPr lang="en-US" sz="1000" b="1" dirty="0">
                  <a:solidFill>
                    <a:prstClr val="black"/>
                  </a:solidFill>
                  <a:latin typeface="Verdana" pitchFamily="34" charset="0"/>
                </a:rPr>
                <a:t>Read</a:t>
              </a:r>
            </a:p>
            <a:p>
              <a:r>
                <a:rPr lang="en-US" sz="1000" b="1" dirty="0">
                  <a:solidFill>
                    <a:prstClr val="black"/>
                  </a:solidFill>
                  <a:latin typeface="Verdana" pitchFamily="34" charset="0"/>
                </a:rPr>
                <a:t>register 1</a:t>
              </a:r>
            </a:p>
          </p:txBody>
        </p:sp>
        <p:sp>
          <p:nvSpPr>
            <p:cNvPr id="34" name="Text Box 32">
              <a:extLst>
                <a:ext uri="{FF2B5EF4-FFF2-40B4-BE49-F238E27FC236}">
                  <a16:creationId xmlns:a16="http://schemas.microsoft.com/office/drawing/2014/main" id="{798AC3A3-960B-0655-7E1F-A95E6EA5E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4725206"/>
              <a:ext cx="711200" cy="323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4" tIns="9144" rIns="9144" bIns="9144">
              <a:spAutoFit/>
            </a:bodyPr>
            <a:lstStyle/>
            <a:p>
              <a:r>
                <a:rPr lang="en-US" sz="1000" b="1" dirty="0">
                  <a:solidFill>
                    <a:prstClr val="black"/>
                  </a:solidFill>
                  <a:latin typeface="Verdana" pitchFamily="34" charset="0"/>
                </a:rPr>
                <a:t>Read</a:t>
              </a:r>
            </a:p>
            <a:p>
              <a:r>
                <a:rPr lang="en-US" sz="1000" b="1" dirty="0">
                  <a:solidFill>
                    <a:prstClr val="black"/>
                  </a:solidFill>
                  <a:latin typeface="Verdana" pitchFamily="34" charset="0"/>
                </a:rPr>
                <a:t>register 2</a:t>
              </a:r>
            </a:p>
          </p:txBody>
        </p:sp>
        <p:sp>
          <p:nvSpPr>
            <p:cNvPr id="35" name="Text Box 33">
              <a:extLst>
                <a:ext uri="{FF2B5EF4-FFF2-40B4-BE49-F238E27FC236}">
                  <a16:creationId xmlns:a16="http://schemas.microsoft.com/office/drawing/2014/main" id="{FA15C281-2D56-F22D-5732-CE3E5231D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5030006"/>
              <a:ext cx="577850" cy="323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4" tIns="9144" rIns="9144" bIns="9144">
              <a:spAutoFit/>
            </a:bodyPr>
            <a:lstStyle/>
            <a:p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Write</a:t>
              </a:r>
            </a:p>
            <a:p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register</a:t>
              </a:r>
            </a:p>
          </p:txBody>
        </p:sp>
        <p:sp>
          <p:nvSpPr>
            <p:cNvPr id="36" name="Text Box 34">
              <a:extLst>
                <a:ext uri="{FF2B5EF4-FFF2-40B4-BE49-F238E27FC236}">
                  <a16:creationId xmlns:a16="http://schemas.microsoft.com/office/drawing/2014/main" id="{11C40662-E28E-A2F8-71C2-5EC1A2EC16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5357031"/>
              <a:ext cx="409575" cy="323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4" tIns="9144" rIns="9144" bIns="9144">
              <a:spAutoFit/>
            </a:bodyPr>
            <a:lstStyle/>
            <a:p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Write</a:t>
              </a:r>
            </a:p>
            <a:p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data</a:t>
              </a:r>
            </a:p>
          </p:txBody>
        </p:sp>
        <p:sp>
          <p:nvSpPr>
            <p:cNvPr id="37" name="Text Box 35">
              <a:extLst>
                <a:ext uri="{FF2B5EF4-FFF2-40B4-BE49-F238E27FC236}">
                  <a16:creationId xmlns:a16="http://schemas.microsoft.com/office/drawing/2014/main" id="{5B94E68F-5E8C-36FE-FDA6-115E634FD4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400" y="4496606"/>
              <a:ext cx="466725" cy="323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4" tIns="9144" rIns="9144" bIns="9144">
              <a:spAutoFit/>
            </a:bodyPr>
            <a:lstStyle/>
            <a:p>
              <a:pPr algn="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Read</a:t>
              </a:r>
            </a:p>
            <a:p>
              <a:pPr algn="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data 1</a:t>
              </a:r>
            </a:p>
          </p:txBody>
        </p:sp>
        <p:sp>
          <p:nvSpPr>
            <p:cNvPr id="38" name="Text Box 36">
              <a:extLst>
                <a:ext uri="{FF2B5EF4-FFF2-40B4-BE49-F238E27FC236}">
                  <a16:creationId xmlns:a16="http://schemas.microsoft.com/office/drawing/2014/main" id="{03D4A35C-7A29-A7A5-9141-A306B6D4E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400" y="5258606"/>
              <a:ext cx="466725" cy="323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4" tIns="9144" rIns="9144" bIns="9144">
              <a:spAutoFit/>
            </a:bodyPr>
            <a:lstStyle/>
            <a:p>
              <a:pPr algn="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Read</a:t>
              </a:r>
            </a:p>
            <a:p>
              <a:pPr algn="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data 2</a:t>
              </a:r>
            </a:p>
          </p:txBody>
        </p:sp>
        <p:sp>
          <p:nvSpPr>
            <p:cNvPr id="39" name="Text Box 37">
              <a:extLst>
                <a:ext uri="{FF2B5EF4-FFF2-40B4-BE49-F238E27FC236}">
                  <a16:creationId xmlns:a16="http://schemas.microsoft.com/office/drawing/2014/main" id="{F614336D-550E-F6AA-ABC4-7F7135E04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0200" y="5718981"/>
              <a:ext cx="847725" cy="244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000" b="1">
                  <a:solidFill>
                    <a:srgbClr val="3333FF"/>
                  </a:solidFill>
                  <a:latin typeface="Verdana" pitchFamily="34" charset="0"/>
                </a:rPr>
                <a:t>RegWrite</a:t>
              </a:r>
            </a:p>
          </p:txBody>
        </p:sp>
        <p:sp>
          <p:nvSpPr>
            <p:cNvPr id="40" name="Text Box 38">
              <a:extLst>
                <a:ext uri="{FF2B5EF4-FFF2-40B4-BE49-F238E27FC236}">
                  <a16:creationId xmlns:a16="http://schemas.microsoft.com/office/drawing/2014/main" id="{0FA8E907-66A5-DD15-FBE5-F85BC116D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4901419"/>
              <a:ext cx="982663" cy="244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Instruction</a:t>
              </a:r>
            </a:p>
          </p:txBody>
        </p:sp>
        <p:sp>
          <p:nvSpPr>
            <p:cNvPr id="41" name="Text Box 39">
              <a:extLst>
                <a:ext uri="{FF2B5EF4-FFF2-40B4-BE49-F238E27FC236}">
                  <a16:creationId xmlns:a16="http://schemas.microsoft.com/office/drawing/2014/main" id="{5DFA7103-0EFC-E74B-2AD4-F0E9FCC79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9111" y="5029675"/>
              <a:ext cx="970651" cy="1800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4" tIns="9144" rIns="9144" bIns="9144">
              <a:spAutoFit/>
            </a:bodyPr>
            <a:lstStyle/>
            <a:p>
              <a:pPr algn="ctr"/>
              <a:r>
                <a:rPr lang="en-US" sz="1050" b="1" i="1" dirty="0">
                  <a:solidFill>
                    <a:srgbClr val="7030A0"/>
                  </a:solidFill>
                  <a:latin typeface="Verdana" pitchFamily="34" charset="0"/>
                </a:rPr>
                <a:t>Register File</a:t>
              </a:r>
            </a:p>
          </p:txBody>
        </p:sp>
        <p:sp>
          <p:nvSpPr>
            <p:cNvPr id="42" name="Line 40">
              <a:extLst>
                <a:ext uri="{FF2B5EF4-FFF2-40B4-BE49-F238E27FC236}">
                  <a16:creationId xmlns:a16="http://schemas.microsoft.com/office/drawing/2014/main" id="{86BA0B27-43DA-D4BF-D1AA-AE09E963E1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2863" y="5209394"/>
              <a:ext cx="0" cy="8191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Line 41">
              <a:extLst>
                <a:ext uri="{FF2B5EF4-FFF2-40B4-BE49-F238E27FC236}">
                  <a16:creationId xmlns:a16="http://schemas.microsoft.com/office/drawing/2014/main" id="{A54B2422-6016-0FF4-E874-E0E95A0AF4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2863" y="6028544"/>
              <a:ext cx="13144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31749523-D1CC-4A06-83E2-9FB5E12670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0225" y="6028544"/>
              <a:ext cx="3206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C93628CD-AAB1-39F8-FD8F-3FD05C023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8850" y="5957106"/>
              <a:ext cx="161925" cy="119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Line 44">
              <a:extLst>
                <a:ext uri="{FF2B5EF4-FFF2-40B4-BE49-F238E27FC236}">
                  <a16:creationId xmlns:a16="http://schemas.microsoft.com/office/drawing/2014/main" id="{165277E9-1501-8694-492F-17F907FFD0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9913" y="5968219"/>
              <a:ext cx="160338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Text Box 45">
              <a:extLst>
                <a:ext uri="{FF2B5EF4-FFF2-40B4-BE49-F238E27FC236}">
                  <a16:creationId xmlns:a16="http://schemas.microsoft.com/office/drawing/2014/main" id="{51398567-6EC8-73CC-CC78-0D42CC016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513" y="6068231"/>
              <a:ext cx="365125" cy="244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16</a:t>
              </a:r>
            </a:p>
          </p:txBody>
        </p:sp>
        <p:sp>
          <p:nvSpPr>
            <p:cNvPr id="48" name="Text Box 46">
              <a:extLst>
                <a:ext uri="{FF2B5EF4-FFF2-40B4-BE49-F238E27FC236}">
                  <a16:creationId xmlns:a16="http://schemas.microsoft.com/office/drawing/2014/main" id="{03A2D9E1-B9D2-6E78-7B85-F7933939A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3713" y="6088869"/>
              <a:ext cx="365125" cy="244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32</a:t>
              </a:r>
            </a:p>
          </p:txBody>
        </p:sp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63A4C35E-B342-1C70-94BA-016868E50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1988" y="5406244"/>
              <a:ext cx="6080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Line 48">
              <a:extLst>
                <a:ext uri="{FF2B5EF4-FFF2-40B4-BE49-F238E27FC236}">
                  <a16:creationId xmlns:a16="http://schemas.microsoft.com/office/drawing/2014/main" id="{EC211094-37D3-E22C-53F3-C2556BDAF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4400" y="5106206"/>
              <a:ext cx="4016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Text Box 49">
              <a:extLst>
                <a:ext uri="{FF2B5EF4-FFF2-40B4-BE49-F238E27FC236}">
                  <a16:creationId xmlns:a16="http://schemas.microsoft.com/office/drawing/2014/main" id="{ED3BB18F-7BB9-9DED-5928-B8255BBFC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4649006"/>
              <a:ext cx="1266825" cy="45878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Verdana" pitchFamily="34" charset="0"/>
                </a:rPr>
                <a:t>To branch</a:t>
              </a:r>
            </a:p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Verdana" pitchFamily="34" charset="0"/>
                </a:rPr>
                <a:t>Control logic</a:t>
              </a:r>
            </a:p>
          </p:txBody>
        </p:sp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A6B331E5-F05A-CBB0-44F6-FCA97F47D3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0688" y="3383769"/>
              <a:ext cx="457200" cy="125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FD957294-ABD6-3E12-E18F-A12638C33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57888" y="3509181"/>
              <a:ext cx="0" cy="217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Line 52">
              <a:extLst>
                <a:ext uri="{FF2B5EF4-FFF2-40B4-BE49-F238E27FC236}">
                  <a16:creationId xmlns:a16="http://schemas.microsoft.com/office/drawing/2014/main" id="{F0943A4F-5FE2-7993-C548-A6279E30FF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0688" y="3726669"/>
              <a:ext cx="457200" cy="136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Line 53">
              <a:extLst>
                <a:ext uri="{FF2B5EF4-FFF2-40B4-BE49-F238E27FC236}">
                  <a16:creationId xmlns:a16="http://schemas.microsoft.com/office/drawing/2014/main" id="{293BB62E-70D6-F2B5-9728-780C5383D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00688" y="3669519"/>
              <a:ext cx="0" cy="193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Line 54">
              <a:extLst>
                <a:ext uri="{FF2B5EF4-FFF2-40B4-BE49-F238E27FC236}">
                  <a16:creationId xmlns:a16="http://schemas.microsoft.com/office/drawing/2014/main" id="{BDFCC64E-E899-CD7E-855D-3B364D210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00688" y="3612369"/>
              <a:ext cx="60325" cy="57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1FAA122F-749B-C9DA-72AB-BCD3C9571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0688" y="3544106"/>
              <a:ext cx="603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Line 56">
              <a:extLst>
                <a:ext uri="{FF2B5EF4-FFF2-40B4-BE49-F238E27FC236}">
                  <a16:creationId xmlns:a16="http://schemas.microsoft.com/office/drawing/2014/main" id="{246AE976-1D19-CE4A-D9AB-04EB9D2624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00688" y="3383769"/>
              <a:ext cx="0" cy="160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Text Box 57">
              <a:extLst>
                <a:ext uri="{FF2B5EF4-FFF2-40B4-BE49-F238E27FC236}">
                  <a16:creationId xmlns:a16="http://schemas.microsoft.com/office/drawing/2014/main" id="{50EF3F60-2ACB-E061-D1AF-AE8D88292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738" y="3506006"/>
              <a:ext cx="425450" cy="1714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144" tIns="9144" rIns="9144" bIns="9144">
              <a:spAutoFit/>
            </a:bodyPr>
            <a:lstStyle/>
            <a:p>
              <a:pPr algn="ctr"/>
              <a:r>
                <a:rPr lang="en-US" sz="1000" b="1" i="1">
                  <a:solidFill>
                    <a:prstClr val="black"/>
                  </a:solidFill>
                  <a:latin typeface="Verdana" pitchFamily="34" charset="0"/>
                </a:rPr>
                <a:t>Add</a:t>
              </a:r>
            </a:p>
          </p:txBody>
        </p:sp>
        <p:sp>
          <p:nvSpPr>
            <p:cNvPr id="60" name="Line 58">
              <a:extLst>
                <a:ext uri="{FF2B5EF4-FFF2-40B4-BE49-F238E27FC236}">
                  <a16:creationId xmlns:a16="http://schemas.microsoft.com/office/drawing/2014/main" id="{66B41142-7EB3-6A1B-D2F0-BD0818EB19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64075" y="3742544"/>
              <a:ext cx="0" cy="2286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36B812AF-48F3-55B0-353E-287AEBAD51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0900" y="3742544"/>
              <a:ext cx="1698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Oval 60">
              <a:extLst>
                <a:ext uri="{FF2B5EF4-FFF2-40B4-BE49-F238E27FC236}">
                  <a16:creationId xmlns:a16="http://schemas.microsoft.com/office/drawing/2014/main" id="{E83F0410-98D5-ADD3-4054-27922E31E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763" y="3509181"/>
              <a:ext cx="442913" cy="533400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Text Box 61">
              <a:extLst>
                <a:ext uri="{FF2B5EF4-FFF2-40B4-BE49-F238E27FC236}">
                  <a16:creationId xmlns:a16="http://schemas.microsoft.com/office/drawing/2014/main" id="{92212B1F-4945-A8C6-85B5-73244F60A2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5038" y="3590144"/>
              <a:ext cx="658813" cy="3968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Shift</a:t>
              </a:r>
            </a:p>
            <a:p>
              <a:pPr algn="ctr"/>
              <a:r>
                <a:rPr lang="en-US" sz="1000" b="1">
                  <a:solidFill>
                    <a:prstClr val="black"/>
                  </a:solidFill>
                  <a:latin typeface="Verdana" pitchFamily="34" charset="0"/>
                </a:rPr>
                <a:t>left 2</a:t>
              </a:r>
            </a:p>
          </p:txBody>
        </p:sp>
        <p:sp>
          <p:nvSpPr>
            <p:cNvPr id="64" name="Line 62">
              <a:extLst>
                <a:ext uri="{FF2B5EF4-FFF2-40B4-BE49-F238E27FC236}">
                  <a16:creationId xmlns:a16="http://schemas.microsoft.com/office/drawing/2014/main" id="{759F4970-E96F-FF6F-82CA-2E1445C3C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3675" y="3742544"/>
              <a:ext cx="2270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Line 63">
              <a:extLst>
                <a:ext uri="{FF2B5EF4-FFF2-40B4-BE49-F238E27FC236}">
                  <a16:creationId xmlns:a16="http://schemas.microsoft.com/office/drawing/2014/main" id="{68117D21-52DB-74C3-03C4-4C81A3053F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7250" y="3475844"/>
              <a:ext cx="8524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Text Box 64">
              <a:extLst>
                <a:ext uri="{FF2B5EF4-FFF2-40B4-BE49-F238E27FC236}">
                  <a16:creationId xmlns:a16="http://schemas.microsoft.com/office/drawing/2014/main" id="{D615D72F-5958-3B61-AF27-1558438692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563" y="3383769"/>
              <a:ext cx="749300" cy="27463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>
                  <a:solidFill>
                    <a:prstClr val="black"/>
                  </a:solidFill>
                  <a:latin typeface="Verdana" pitchFamily="34" charset="0"/>
                </a:rPr>
                <a:t>PC + 4</a:t>
              </a:r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B7C9709A-8598-587B-DCC5-9CEF0E240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650" y="4553756"/>
              <a:ext cx="98425" cy="112713"/>
            </a:xfrm>
            <a:prstGeom prst="ellipse">
              <a:avLst/>
            </a:prstGeom>
            <a:solidFill>
              <a:schemeClr val="tx1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14856A29-9763-5915-B397-7735A0259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650" y="4841094"/>
              <a:ext cx="98425" cy="112713"/>
            </a:xfrm>
            <a:prstGeom prst="ellipse">
              <a:avLst/>
            </a:prstGeom>
            <a:solidFill>
              <a:schemeClr val="tx1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141BE944-AFD8-DDBE-0A22-73AD0C67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650" y="5063344"/>
              <a:ext cx="98425" cy="112713"/>
            </a:xfrm>
            <a:prstGeom prst="ellipse">
              <a:avLst/>
            </a:prstGeom>
            <a:solidFill>
              <a:schemeClr val="tx1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68">
              <a:extLst>
                <a:ext uri="{FF2B5EF4-FFF2-40B4-BE49-F238E27FC236}">
                  <a16:creationId xmlns:a16="http://schemas.microsoft.com/office/drawing/2014/main" id="{F099BF5B-9CED-36CB-E0C4-AA3DFF21CF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57888" y="3612369"/>
              <a:ext cx="6715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Text Box 69">
              <a:extLst>
                <a:ext uri="{FF2B5EF4-FFF2-40B4-BE49-F238E27FC236}">
                  <a16:creationId xmlns:a16="http://schemas.microsoft.com/office/drawing/2014/main" id="{DE8DE217-98AF-3773-6093-DD344BA7B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0788" y="3197265"/>
              <a:ext cx="2417650" cy="584775"/>
            </a:xfrm>
            <a:prstGeom prst="rect">
              <a:avLst/>
            </a:prstGeom>
            <a:solidFill>
              <a:srgbClr val="FFFFCC"/>
            </a:solidFill>
            <a:ln w="19050" algn="ctr">
              <a:solidFill>
                <a:schemeClr val="tx1"/>
              </a:solidFill>
              <a:prstDash val="sysDash"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Verdana" pitchFamily="34" charset="0"/>
                </a:rPr>
                <a:t>Branch target</a:t>
              </a:r>
            </a:p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Verdana" pitchFamily="34" charset="0"/>
                </a:rPr>
                <a:t>address calculation</a:t>
              </a:r>
              <a:endParaRPr lang="en-US" sz="1200" b="1" dirty="0">
                <a:solidFill>
                  <a:srgbClr val="C00000"/>
                </a:solidFill>
                <a:latin typeface="Verdana" pitchFamily="34" charset="0"/>
              </a:endParaRPr>
            </a:p>
          </p:txBody>
        </p:sp>
        <p:sp>
          <p:nvSpPr>
            <p:cNvPr id="72" name="Text Box 70">
              <a:extLst>
                <a:ext uri="{FF2B5EF4-FFF2-40B4-BE49-F238E27FC236}">
                  <a16:creationId xmlns:a16="http://schemas.microsoft.com/office/drawing/2014/main" id="{232C39ED-EC97-D1F2-1A04-9A1301FA5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8108" y="5868206"/>
              <a:ext cx="2590774" cy="338554"/>
            </a:xfrm>
            <a:prstGeom prst="rect">
              <a:avLst/>
            </a:prstGeom>
            <a:solidFill>
              <a:srgbClr val="FFFFCC"/>
            </a:solidFill>
            <a:ln w="19050" algn="ctr">
              <a:solidFill>
                <a:schemeClr val="tx1"/>
              </a:solidFill>
              <a:prstDash val="sysDash"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Verdana" pitchFamily="34" charset="0"/>
                </a:rPr>
                <a:t>Register Comparison</a:t>
              </a:r>
            </a:p>
          </p:txBody>
        </p:sp>
        <p:sp>
          <p:nvSpPr>
            <p:cNvPr id="73" name="Text Box 71">
              <a:extLst>
                <a:ext uri="{FF2B5EF4-FFF2-40B4-BE49-F238E27FC236}">
                  <a16:creationId xmlns:a16="http://schemas.microsoft.com/office/drawing/2014/main" id="{05746E24-34E6-947B-54CD-69763463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3353606"/>
              <a:ext cx="1370013" cy="2016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9144" tIns="9144" rIns="9144" bIns="9144">
              <a:spAutoFit/>
            </a:bodyPr>
            <a:lstStyle/>
            <a:p>
              <a:r>
                <a:rPr lang="en-US" sz="1200" b="1">
                  <a:solidFill>
                    <a:prstClr val="black"/>
                  </a:solidFill>
                  <a:latin typeface="Verdana" pitchFamily="34" charset="0"/>
                </a:rPr>
                <a:t>Target address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81711" y="3161841"/>
            <a:ext cx="4045977" cy="3046988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QnA</a:t>
            </a:r>
            <a:r>
              <a:rPr lang="en-US" sz="2400" dirty="0"/>
              <a:t>:</a:t>
            </a:r>
          </a:p>
          <a:p>
            <a:r>
              <a:rPr lang="en-US" sz="2400" dirty="0" err="1"/>
              <a:t>Q2</a:t>
            </a:r>
            <a:r>
              <a:rPr lang="en-US" sz="2400" dirty="0"/>
              <a:t>: Why </a:t>
            </a:r>
            <a:r>
              <a:rPr lang="en-US" sz="2400" dirty="0" smtClean="0"/>
              <a:t>can’t </a:t>
            </a:r>
            <a:r>
              <a:rPr lang="en-US" sz="2400" dirty="0"/>
              <a:t>the next instruction be fetched right after the branch instruction’s ID </a:t>
            </a:r>
            <a:r>
              <a:rPr lang="en-US" sz="2400" dirty="0" smtClean="0"/>
              <a:t>stage </a:t>
            </a:r>
            <a:r>
              <a:rPr lang="en-US" sz="2400" dirty="0"/>
              <a:t>in early branching? Isn’t the branch target address calculated in the EX stage?</a:t>
            </a:r>
          </a:p>
        </p:txBody>
      </p:sp>
      <p:sp>
        <p:nvSpPr>
          <p:cNvPr id="75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76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77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618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16B0-F9C8-7C5C-528B-1A96E286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47472"/>
            <a:ext cx="8229600" cy="775272"/>
          </a:xfrm>
        </p:spPr>
        <p:txBody>
          <a:bodyPr>
            <a:normAutofit/>
          </a:bodyPr>
          <a:lstStyle/>
          <a:p>
            <a:r>
              <a:rPr lang="en-US" sz="3600" dirty="0"/>
              <a:t>Sequential Circuits Quiz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A8A2A-9495-C5C2-CD52-4A0DEB539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16"/>
          <a:stretch/>
        </p:blipFill>
        <p:spPr>
          <a:xfrm>
            <a:off x="1908711" y="2269961"/>
            <a:ext cx="8530689" cy="2720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30CB9-336B-3306-27D4-0C21D7DBD457}"/>
              </a:ext>
            </a:extLst>
          </p:cNvPr>
          <p:cNvSpPr txBox="1"/>
          <p:nvPr/>
        </p:nvSpPr>
        <p:spPr>
          <a:xfrm>
            <a:off x="2102734" y="1709929"/>
            <a:ext cx="646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In this quiz we are given the following table: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833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6.1 Reduce Stalls: </a:t>
            </a:r>
            <a:r>
              <a:rPr lang="en-GB" sz="3600" b="1" dirty="0">
                <a:solidFill>
                  <a:srgbClr val="0000FF"/>
                </a:solidFill>
              </a:rPr>
              <a:t>Early Branch </a:t>
            </a:r>
            <a:r>
              <a:rPr lang="en-GB" sz="3600" dirty="0">
                <a:solidFill>
                  <a:srgbClr val="0000FF"/>
                </a:solidFill>
              </a:rPr>
              <a:t>(3/3)</a:t>
            </a:r>
            <a:endParaRPr lang="en-GB" sz="3600" b="1" dirty="0">
              <a:solidFill>
                <a:srgbClr val="0000FF"/>
              </a:solidFill>
            </a:endParaRPr>
          </a:p>
        </p:txBody>
      </p:sp>
      <p:grpSp>
        <p:nvGrpSpPr>
          <p:cNvPr id="8" name="Group 639">
            <a:extLst>
              <a:ext uri="{FF2B5EF4-FFF2-40B4-BE49-F238E27FC236}">
                <a16:creationId xmlns:a16="http://schemas.microsoft.com/office/drawing/2014/main" id="{4313610E-6358-4152-8094-3E1D7B967864}"/>
              </a:ext>
            </a:extLst>
          </p:cNvPr>
          <p:cNvGrpSpPr>
            <a:grpSpLocks/>
          </p:cNvGrpSpPr>
          <p:nvPr/>
        </p:nvGrpSpPr>
        <p:grpSpPr bwMode="auto">
          <a:xfrm>
            <a:off x="1981201" y="1295401"/>
            <a:ext cx="8239125" cy="3268663"/>
            <a:chOff x="288" y="816"/>
            <a:chExt cx="5190" cy="2059"/>
          </a:xfrm>
        </p:grpSpPr>
        <p:sp>
          <p:nvSpPr>
            <p:cNvPr id="9" name="Line 401">
              <a:extLst>
                <a:ext uri="{FF2B5EF4-FFF2-40B4-BE49-F238E27FC236}">
                  <a16:creationId xmlns:a16="http://schemas.microsoft.com/office/drawing/2014/main" id="{2BE285F2-9A8F-43C2-B442-C845354FF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7" y="2507"/>
              <a:ext cx="100" cy="3"/>
            </a:xfrm>
            <a:prstGeom prst="line">
              <a:avLst/>
            </a:prstGeom>
            <a:noFill/>
            <a:ln w="1905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Line 402">
              <a:extLst>
                <a:ext uri="{FF2B5EF4-FFF2-40B4-BE49-F238E27FC236}">
                  <a16:creationId xmlns:a16="http://schemas.microsoft.com/office/drawing/2014/main" id="{D04875C7-F61B-4860-AFBC-650B3C2DD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0" y="2507"/>
              <a:ext cx="10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403">
              <a:extLst>
                <a:ext uri="{FF2B5EF4-FFF2-40B4-BE49-F238E27FC236}">
                  <a16:creationId xmlns:a16="http://schemas.microsoft.com/office/drawing/2014/main" id="{844F4A4C-D0B4-466D-A189-48172CEB1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6" y="2394"/>
              <a:ext cx="101" cy="229"/>
            </a:xfrm>
            <a:custGeom>
              <a:avLst/>
              <a:gdLst>
                <a:gd name="T0" fmla="*/ 0 w 83"/>
                <a:gd name="T1" fmla="*/ 911 h 188"/>
                <a:gd name="T2" fmla="*/ 402 w 83"/>
                <a:gd name="T3" fmla="*/ 911 h 188"/>
                <a:gd name="T4" fmla="*/ 402 w 83"/>
                <a:gd name="T5" fmla="*/ 0 h 188"/>
                <a:gd name="T6" fmla="*/ 2 w 83"/>
                <a:gd name="T7" fmla="*/ 0 h 188"/>
                <a:gd name="T8" fmla="*/ 0 w 83"/>
                <a:gd name="T9" fmla="*/ 911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188"/>
                <a:gd name="T17" fmla="*/ 83 w 83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188">
                  <a:moveTo>
                    <a:pt x="0" y="188"/>
                  </a:moveTo>
                  <a:lnTo>
                    <a:pt x="83" y="188"/>
                  </a:lnTo>
                  <a:lnTo>
                    <a:pt x="83" y="0"/>
                  </a:lnTo>
                  <a:lnTo>
                    <a:pt x="2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FBE2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404">
              <a:extLst>
                <a:ext uri="{FF2B5EF4-FFF2-40B4-BE49-F238E27FC236}">
                  <a16:creationId xmlns:a16="http://schemas.microsoft.com/office/drawing/2014/main" id="{47EC69D9-4BBD-448C-AB9A-60EA5D680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6" y="2394"/>
              <a:ext cx="101" cy="229"/>
            </a:xfrm>
            <a:custGeom>
              <a:avLst/>
              <a:gdLst>
                <a:gd name="T0" fmla="*/ 0 w 83"/>
                <a:gd name="T1" fmla="*/ 911 h 188"/>
                <a:gd name="T2" fmla="*/ 402 w 83"/>
                <a:gd name="T3" fmla="*/ 911 h 188"/>
                <a:gd name="T4" fmla="*/ 402 w 83"/>
                <a:gd name="T5" fmla="*/ 0 h 188"/>
                <a:gd name="T6" fmla="*/ 2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0" y="188"/>
                  </a:moveTo>
                  <a:lnTo>
                    <a:pt x="83" y="188"/>
                  </a:lnTo>
                  <a:lnTo>
                    <a:pt x="83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405">
              <a:extLst>
                <a:ext uri="{FF2B5EF4-FFF2-40B4-BE49-F238E27FC236}">
                  <a16:creationId xmlns:a16="http://schemas.microsoft.com/office/drawing/2014/main" id="{ED61F3C7-4CAF-42E1-9FDB-1316D9DDE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" y="2394"/>
              <a:ext cx="100" cy="229"/>
            </a:xfrm>
            <a:custGeom>
              <a:avLst/>
              <a:gdLst>
                <a:gd name="T0" fmla="*/ 360 w 83"/>
                <a:gd name="T1" fmla="*/ 0 h 188"/>
                <a:gd name="T2" fmla="*/ 0 w 83"/>
                <a:gd name="T3" fmla="*/ 0 h 188"/>
                <a:gd name="T4" fmla="*/ 0 w 83"/>
                <a:gd name="T5" fmla="*/ 911 h 188"/>
                <a:gd name="T6" fmla="*/ 369 w 83"/>
                <a:gd name="T7" fmla="*/ 911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81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83" y="188"/>
                  </a:lnTo>
                </a:path>
              </a:pathLst>
            </a:custGeom>
            <a:noFill/>
            <a:ln w="11113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406">
              <a:extLst>
                <a:ext uri="{FF2B5EF4-FFF2-40B4-BE49-F238E27FC236}">
                  <a16:creationId xmlns:a16="http://schemas.microsoft.com/office/drawing/2014/main" id="{2B131F86-E4F6-4D21-9BB0-00FCD97A8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" y="2394"/>
              <a:ext cx="102" cy="231"/>
            </a:xfrm>
            <a:custGeom>
              <a:avLst/>
              <a:gdLst>
                <a:gd name="T0" fmla="*/ 0 w 84"/>
                <a:gd name="T1" fmla="*/ 898 h 190"/>
                <a:gd name="T2" fmla="*/ 398 w 84"/>
                <a:gd name="T3" fmla="*/ 909 h 190"/>
                <a:gd name="T4" fmla="*/ 398 w 84"/>
                <a:gd name="T5" fmla="*/ 0 h 190"/>
                <a:gd name="T6" fmla="*/ 15 w 84"/>
                <a:gd name="T7" fmla="*/ 0 h 190"/>
                <a:gd name="T8" fmla="*/ 0 w 84"/>
                <a:gd name="T9" fmla="*/ 898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90"/>
                <a:gd name="T17" fmla="*/ 84 w 84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90">
                  <a:moveTo>
                    <a:pt x="0" y="188"/>
                  </a:moveTo>
                  <a:lnTo>
                    <a:pt x="84" y="190"/>
                  </a:lnTo>
                  <a:lnTo>
                    <a:pt x="84" y="0"/>
                  </a:lnTo>
                  <a:lnTo>
                    <a:pt x="3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407">
              <a:extLst>
                <a:ext uri="{FF2B5EF4-FFF2-40B4-BE49-F238E27FC236}">
                  <a16:creationId xmlns:a16="http://schemas.microsoft.com/office/drawing/2014/main" id="{514CA33A-4EAC-4C49-8550-1D6E2D33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" y="2394"/>
              <a:ext cx="102" cy="231"/>
            </a:xfrm>
            <a:custGeom>
              <a:avLst/>
              <a:gdLst>
                <a:gd name="T0" fmla="*/ 0 w 84"/>
                <a:gd name="T1" fmla="*/ 898 h 190"/>
                <a:gd name="T2" fmla="*/ 398 w 84"/>
                <a:gd name="T3" fmla="*/ 909 h 190"/>
                <a:gd name="T4" fmla="*/ 398 w 84"/>
                <a:gd name="T5" fmla="*/ 0 h 190"/>
                <a:gd name="T6" fmla="*/ 15 w 84"/>
                <a:gd name="T7" fmla="*/ 0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90"/>
                <a:gd name="T14" fmla="*/ 84 w 84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90">
                  <a:moveTo>
                    <a:pt x="0" y="188"/>
                  </a:moveTo>
                  <a:lnTo>
                    <a:pt x="84" y="190"/>
                  </a:lnTo>
                  <a:lnTo>
                    <a:pt x="84" y="0"/>
                  </a:lnTo>
                  <a:lnTo>
                    <a:pt x="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Line 408">
              <a:extLst>
                <a:ext uri="{FF2B5EF4-FFF2-40B4-BE49-F238E27FC236}">
                  <a16:creationId xmlns:a16="http://schemas.microsoft.com/office/drawing/2014/main" id="{FC35D4AA-1E6C-4B2D-B9D1-5F9090AEC2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2394"/>
              <a:ext cx="1" cy="22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Line 409">
              <a:extLst>
                <a:ext uri="{FF2B5EF4-FFF2-40B4-BE49-F238E27FC236}">
                  <a16:creationId xmlns:a16="http://schemas.microsoft.com/office/drawing/2014/main" id="{1D01EB7D-BBD3-4A0E-94C8-F53551651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1" y="2394"/>
              <a:ext cx="10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Line 410">
              <a:extLst>
                <a:ext uri="{FF2B5EF4-FFF2-40B4-BE49-F238E27FC236}">
                  <a16:creationId xmlns:a16="http://schemas.microsoft.com/office/drawing/2014/main" id="{484C6387-826B-48FF-93F4-81A4140D6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1" y="2623"/>
              <a:ext cx="10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411">
              <a:extLst>
                <a:ext uri="{FF2B5EF4-FFF2-40B4-BE49-F238E27FC236}">
                  <a16:creationId xmlns:a16="http://schemas.microsoft.com/office/drawing/2014/main" id="{2A2B9C69-2F95-43C9-B934-DFE5FD632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" y="2438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" name="Rectangle 412">
              <a:extLst>
                <a:ext uri="{FF2B5EF4-FFF2-40B4-BE49-F238E27FC236}">
                  <a16:creationId xmlns:a16="http://schemas.microsoft.com/office/drawing/2014/main" id="{6A2CA34A-1137-4D64-B125-5E1097312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43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" name="Rectangle 413">
              <a:extLst>
                <a:ext uri="{FF2B5EF4-FFF2-40B4-BE49-F238E27FC236}">
                  <a16:creationId xmlns:a16="http://schemas.microsoft.com/office/drawing/2014/main" id="{BEA36FAD-5990-46A4-9A29-49FE0CC81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3" y="2438"/>
              <a:ext cx="5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" name="Freeform 414">
              <a:extLst>
                <a:ext uri="{FF2B5EF4-FFF2-40B4-BE49-F238E27FC236}">
                  <a16:creationId xmlns:a16="http://schemas.microsoft.com/office/drawing/2014/main" id="{91F1C6A9-97B8-4D3A-92E4-A293B9C51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2394"/>
              <a:ext cx="100" cy="229"/>
            </a:xfrm>
            <a:custGeom>
              <a:avLst/>
              <a:gdLst>
                <a:gd name="T0" fmla="*/ 360 w 83"/>
                <a:gd name="T1" fmla="*/ 911 h 188"/>
                <a:gd name="T2" fmla="*/ 0 w 83"/>
                <a:gd name="T3" fmla="*/ 911 h 188"/>
                <a:gd name="T4" fmla="*/ 0 w 83"/>
                <a:gd name="T5" fmla="*/ 0 h 188"/>
                <a:gd name="T6" fmla="*/ 369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81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15">
              <a:extLst>
                <a:ext uri="{FF2B5EF4-FFF2-40B4-BE49-F238E27FC236}">
                  <a16:creationId xmlns:a16="http://schemas.microsoft.com/office/drawing/2014/main" id="{DBC9E221-4853-4BE3-8C48-1DFFCA3F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" y="2394"/>
              <a:ext cx="101" cy="229"/>
            </a:xfrm>
            <a:custGeom>
              <a:avLst/>
              <a:gdLst>
                <a:gd name="T0" fmla="*/ 0 w 83"/>
                <a:gd name="T1" fmla="*/ 0 h 188"/>
                <a:gd name="T2" fmla="*/ 402 w 83"/>
                <a:gd name="T3" fmla="*/ 0 h 188"/>
                <a:gd name="T4" fmla="*/ 402 w 83"/>
                <a:gd name="T5" fmla="*/ 911 h 188"/>
                <a:gd name="T6" fmla="*/ 2 w 83"/>
                <a:gd name="T7" fmla="*/ 911 h 188"/>
                <a:gd name="T8" fmla="*/ 0 w 83"/>
                <a:gd name="T9" fmla="*/ 0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188"/>
                <a:gd name="T17" fmla="*/ 83 w 83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188">
                  <a:moveTo>
                    <a:pt x="0" y="0"/>
                  </a:moveTo>
                  <a:lnTo>
                    <a:pt x="83" y="0"/>
                  </a:lnTo>
                  <a:lnTo>
                    <a:pt x="83" y="188"/>
                  </a:lnTo>
                  <a:lnTo>
                    <a:pt x="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16">
              <a:extLst>
                <a:ext uri="{FF2B5EF4-FFF2-40B4-BE49-F238E27FC236}">
                  <a16:creationId xmlns:a16="http://schemas.microsoft.com/office/drawing/2014/main" id="{C40A99DA-D771-4AF7-85CF-47A84D640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" y="2394"/>
              <a:ext cx="101" cy="229"/>
            </a:xfrm>
            <a:custGeom>
              <a:avLst/>
              <a:gdLst>
                <a:gd name="T0" fmla="*/ 0 w 83"/>
                <a:gd name="T1" fmla="*/ 0 h 188"/>
                <a:gd name="T2" fmla="*/ 402 w 83"/>
                <a:gd name="T3" fmla="*/ 0 h 188"/>
                <a:gd name="T4" fmla="*/ 402 w 83"/>
                <a:gd name="T5" fmla="*/ 911 h 188"/>
                <a:gd name="T6" fmla="*/ 2 w 83"/>
                <a:gd name="T7" fmla="*/ 911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0" y="0"/>
                  </a:moveTo>
                  <a:lnTo>
                    <a:pt x="83" y="0"/>
                  </a:lnTo>
                  <a:lnTo>
                    <a:pt x="83" y="188"/>
                  </a:lnTo>
                  <a:lnTo>
                    <a:pt x="2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Line 417">
              <a:extLst>
                <a:ext uri="{FF2B5EF4-FFF2-40B4-BE49-F238E27FC236}">
                  <a16:creationId xmlns:a16="http://schemas.microsoft.com/office/drawing/2014/main" id="{1E4A62FD-B643-4E53-951F-9C34448DD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1" y="2450"/>
              <a:ext cx="10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Line 418">
              <a:extLst>
                <a:ext uri="{FF2B5EF4-FFF2-40B4-BE49-F238E27FC236}">
                  <a16:creationId xmlns:a16="http://schemas.microsoft.com/office/drawing/2014/main" id="{296F79E2-93CF-4011-8651-990199E09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8" y="1660"/>
              <a:ext cx="10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419">
              <a:extLst>
                <a:ext uri="{FF2B5EF4-FFF2-40B4-BE49-F238E27FC236}">
                  <a16:creationId xmlns:a16="http://schemas.microsoft.com/office/drawing/2014/main" id="{59CFF34F-4005-470E-80CD-C13BE482D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1548"/>
              <a:ext cx="100" cy="228"/>
            </a:xfrm>
            <a:custGeom>
              <a:avLst/>
              <a:gdLst>
                <a:gd name="T0" fmla="*/ 360 w 83"/>
                <a:gd name="T1" fmla="*/ 880 h 188"/>
                <a:gd name="T2" fmla="*/ 0 w 83"/>
                <a:gd name="T3" fmla="*/ 880 h 188"/>
                <a:gd name="T4" fmla="*/ 0 w 83"/>
                <a:gd name="T5" fmla="*/ 0 h 188"/>
                <a:gd name="T6" fmla="*/ 369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81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Line 420">
              <a:extLst>
                <a:ext uri="{FF2B5EF4-FFF2-40B4-BE49-F238E27FC236}">
                  <a16:creationId xmlns:a16="http://schemas.microsoft.com/office/drawing/2014/main" id="{6E06687A-63E2-4F10-AEB9-A0D297C251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1545"/>
              <a:ext cx="1" cy="23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Line 421">
              <a:extLst>
                <a:ext uri="{FF2B5EF4-FFF2-40B4-BE49-F238E27FC236}">
                  <a16:creationId xmlns:a16="http://schemas.microsoft.com/office/drawing/2014/main" id="{A7113628-B355-4327-85F7-7ED48E253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0" y="1548"/>
              <a:ext cx="105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Line 422">
              <a:extLst>
                <a:ext uri="{FF2B5EF4-FFF2-40B4-BE49-F238E27FC236}">
                  <a16:creationId xmlns:a16="http://schemas.microsoft.com/office/drawing/2014/main" id="{1CDFDFB8-95C3-432C-B66C-9792B5FFD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1838"/>
              <a:ext cx="105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423">
              <a:extLst>
                <a:ext uri="{FF2B5EF4-FFF2-40B4-BE49-F238E27FC236}">
                  <a16:creationId xmlns:a16="http://schemas.microsoft.com/office/drawing/2014/main" id="{A16CB3DA-A58F-442F-87D9-46B785D10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1548"/>
              <a:ext cx="100" cy="228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424">
              <a:extLst>
                <a:ext uri="{FF2B5EF4-FFF2-40B4-BE49-F238E27FC236}">
                  <a16:creationId xmlns:a16="http://schemas.microsoft.com/office/drawing/2014/main" id="{FC0A6765-1E52-46D1-8C54-D7F206F23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1548"/>
              <a:ext cx="100" cy="22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Line 425">
              <a:extLst>
                <a:ext uri="{FF2B5EF4-FFF2-40B4-BE49-F238E27FC236}">
                  <a16:creationId xmlns:a16="http://schemas.microsoft.com/office/drawing/2014/main" id="{75C23352-6F10-4445-94C8-3A0DB858B6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7" y="1545"/>
              <a:ext cx="1" cy="23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Line 426">
              <a:extLst>
                <a:ext uri="{FF2B5EF4-FFF2-40B4-BE49-F238E27FC236}">
                  <a16:creationId xmlns:a16="http://schemas.microsoft.com/office/drawing/2014/main" id="{38038C97-07F3-41E1-B8C2-20B58F3FD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" y="1548"/>
              <a:ext cx="10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Line 427">
              <a:extLst>
                <a:ext uri="{FF2B5EF4-FFF2-40B4-BE49-F238E27FC236}">
                  <a16:creationId xmlns:a16="http://schemas.microsoft.com/office/drawing/2014/main" id="{06CDB8C1-DFB6-4D89-9474-579FCF3A9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" y="1776"/>
              <a:ext cx="10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428">
              <a:extLst>
                <a:ext uri="{FF2B5EF4-FFF2-40B4-BE49-F238E27FC236}">
                  <a16:creationId xmlns:a16="http://schemas.microsoft.com/office/drawing/2014/main" id="{54E1E5C4-421A-4E0D-AF54-8CBF494A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1548"/>
              <a:ext cx="102" cy="228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429">
              <a:extLst>
                <a:ext uri="{FF2B5EF4-FFF2-40B4-BE49-F238E27FC236}">
                  <a16:creationId xmlns:a16="http://schemas.microsoft.com/office/drawing/2014/main" id="{D1ECD0E1-1AE0-4DEF-B994-BB99552CD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1548"/>
              <a:ext cx="102" cy="22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430">
              <a:extLst>
                <a:ext uri="{FF2B5EF4-FFF2-40B4-BE49-F238E27FC236}">
                  <a16:creationId xmlns:a16="http://schemas.microsoft.com/office/drawing/2014/main" id="{A4BA48F0-124E-453C-A812-C0F4AEC8D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" y="1548"/>
              <a:ext cx="98" cy="22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31">
              <a:extLst>
                <a:ext uri="{FF2B5EF4-FFF2-40B4-BE49-F238E27FC236}">
                  <a16:creationId xmlns:a16="http://schemas.microsoft.com/office/drawing/2014/main" id="{11A95E88-BB08-4A25-9C90-377A67D5B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432"/>
              <a:ext cx="149" cy="455"/>
            </a:xfrm>
            <a:custGeom>
              <a:avLst/>
              <a:gdLst>
                <a:gd name="T0" fmla="*/ 0 w 123"/>
                <a:gd name="T1" fmla="*/ 0 h 375"/>
                <a:gd name="T2" fmla="*/ 0 w 123"/>
                <a:gd name="T3" fmla="*/ 712 h 375"/>
                <a:gd name="T4" fmla="*/ 183 w 123"/>
                <a:gd name="T5" fmla="*/ 885 h 375"/>
                <a:gd name="T6" fmla="*/ 0 w 123"/>
                <a:gd name="T7" fmla="*/ 1060 h 375"/>
                <a:gd name="T8" fmla="*/ 0 w 123"/>
                <a:gd name="T9" fmla="*/ 1761 h 375"/>
                <a:gd name="T10" fmla="*/ 569 w 123"/>
                <a:gd name="T11" fmla="*/ 1229 h 375"/>
                <a:gd name="T12" fmla="*/ 569 w 123"/>
                <a:gd name="T13" fmla="*/ 551 h 375"/>
                <a:gd name="T14" fmla="*/ 0 w 123"/>
                <a:gd name="T15" fmla="*/ 15 h 375"/>
                <a:gd name="T16" fmla="*/ 0 w 123"/>
                <a:gd name="T17" fmla="*/ 15 h 375"/>
                <a:gd name="T18" fmla="*/ 0 w 123"/>
                <a:gd name="T19" fmla="*/ 0 h 3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3"/>
                <a:gd name="T31" fmla="*/ 0 h 375"/>
                <a:gd name="T32" fmla="*/ 123 w 123"/>
                <a:gd name="T33" fmla="*/ 375 h 3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3" h="375">
                  <a:moveTo>
                    <a:pt x="0" y="0"/>
                  </a:moveTo>
                  <a:lnTo>
                    <a:pt x="0" y="152"/>
                  </a:lnTo>
                  <a:lnTo>
                    <a:pt x="40" y="188"/>
                  </a:lnTo>
                  <a:lnTo>
                    <a:pt x="0" y="226"/>
                  </a:lnTo>
                  <a:lnTo>
                    <a:pt x="0" y="375"/>
                  </a:lnTo>
                  <a:lnTo>
                    <a:pt x="123" y="261"/>
                  </a:lnTo>
                  <a:lnTo>
                    <a:pt x="123" y="11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32">
              <a:extLst>
                <a:ext uri="{FF2B5EF4-FFF2-40B4-BE49-F238E27FC236}">
                  <a16:creationId xmlns:a16="http://schemas.microsoft.com/office/drawing/2014/main" id="{683B41FA-ECE6-4B2B-9BE7-7B0888334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432"/>
              <a:ext cx="149" cy="455"/>
            </a:xfrm>
            <a:custGeom>
              <a:avLst/>
              <a:gdLst>
                <a:gd name="T0" fmla="*/ 0 w 123"/>
                <a:gd name="T1" fmla="*/ 0 h 375"/>
                <a:gd name="T2" fmla="*/ 0 w 123"/>
                <a:gd name="T3" fmla="*/ 712 h 375"/>
                <a:gd name="T4" fmla="*/ 183 w 123"/>
                <a:gd name="T5" fmla="*/ 885 h 375"/>
                <a:gd name="T6" fmla="*/ 0 w 123"/>
                <a:gd name="T7" fmla="*/ 1060 h 375"/>
                <a:gd name="T8" fmla="*/ 0 w 123"/>
                <a:gd name="T9" fmla="*/ 1761 h 375"/>
                <a:gd name="T10" fmla="*/ 569 w 123"/>
                <a:gd name="T11" fmla="*/ 1229 h 375"/>
                <a:gd name="T12" fmla="*/ 569 w 123"/>
                <a:gd name="T13" fmla="*/ 551 h 375"/>
                <a:gd name="T14" fmla="*/ 0 w 123"/>
                <a:gd name="T15" fmla="*/ 15 h 375"/>
                <a:gd name="T16" fmla="*/ 0 w 123"/>
                <a:gd name="T17" fmla="*/ 15 h 3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3"/>
                <a:gd name="T28" fmla="*/ 0 h 375"/>
                <a:gd name="T29" fmla="*/ 123 w 123"/>
                <a:gd name="T30" fmla="*/ 375 h 3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3" h="375">
                  <a:moveTo>
                    <a:pt x="0" y="0"/>
                  </a:moveTo>
                  <a:lnTo>
                    <a:pt x="0" y="152"/>
                  </a:lnTo>
                  <a:lnTo>
                    <a:pt x="40" y="188"/>
                  </a:lnTo>
                  <a:lnTo>
                    <a:pt x="0" y="226"/>
                  </a:lnTo>
                  <a:lnTo>
                    <a:pt x="0" y="375"/>
                  </a:lnTo>
                  <a:lnTo>
                    <a:pt x="123" y="261"/>
                  </a:lnTo>
                  <a:lnTo>
                    <a:pt x="123" y="117"/>
                  </a:lnTo>
                  <a:lnTo>
                    <a:pt x="0" y="3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Line 433">
              <a:extLst>
                <a:ext uri="{FF2B5EF4-FFF2-40B4-BE49-F238E27FC236}">
                  <a16:creationId xmlns:a16="http://schemas.microsoft.com/office/drawing/2014/main" id="{C0BB9941-1B5D-46A7-BF62-55F48FFAB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3" y="1660"/>
              <a:ext cx="277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Line 434">
              <a:extLst>
                <a:ext uri="{FF2B5EF4-FFF2-40B4-BE49-F238E27FC236}">
                  <a16:creationId xmlns:a16="http://schemas.microsoft.com/office/drawing/2014/main" id="{3D2E41F3-3ADE-4E42-8281-895AFFE9B3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7" y="1603"/>
              <a:ext cx="30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Line 435">
              <a:extLst>
                <a:ext uri="{FF2B5EF4-FFF2-40B4-BE49-F238E27FC236}">
                  <a16:creationId xmlns:a16="http://schemas.microsoft.com/office/drawing/2014/main" id="{AC9232E2-ABE4-4EE9-AC1C-275BF3BADF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7" y="1660"/>
              <a:ext cx="298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Line 436">
              <a:extLst>
                <a:ext uri="{FF2B5EF4-FFF2-40B4-BE49-F238E27FC236}">
                  <a16:creationId xmlns:a16="http://schemas.microsoft.com/office/drawing/2014/main" id="{D01B69AB-5D25-4885-AA9C-93FE94A38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7" y="1716"/>
              <a:ext cx="30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37">
              <a:extLst>
                <a:ext uri="{FF2B5EF4-FFF2-40B4-BE49-F238E27FC236}">
                  <a16:creationId xmlns:a16="http://schemas.microsoft.com/office/drawing/2014/main" id="{D62263FF-2026-4611-BEE5-D311A71BE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" y="1603"/>
              <a:ext cx="49" cy="57"/>
            </a:xfrm>
            <a:custGeom>
              <a:avLst/>
              <a:gdLst>
                <a:gd name="T0" fmla="*/ 0 w 40"/>
                <a:gd name="T1" fmla="*/ 221 h 47"/>
                <a:gd name="T2" fmla="*/ 0 w 40"/>
                <a:gd name="T3" fmla="*/ 0 h 47"/>
                <a:gd name="T4" fmla="*/ 201 w 40"/>
                <a:gd name="T5" fmla="*/ 0 h 47"/>
                <a:gd name="T6" fmla="*/ 0 60000 65536"/>
                <a:gd name="T7" fmla="*/ 0 60000 65536"/>
                <a:gd name="T8" fmla="*/ 0 60000 65536"/>
                <a:gd name="T9" fmla="*/ 0 w 40"/>
                <a:gd name="T10" fmla="*/ 0 h 47"/>
                <a:gd name="T11" fmla="*/ 40 w 40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47">
                  <a:moveTo>
                    <a:pt x="0" y="47"/>
                  </a:move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38">
              <a:extLst>
                <a:ext uri="{FF2B5EF4-FFF2-40B4-BE49-F238E27FC236}">
                  <a16:creationId xmlns:a16="http://schemas.microsoft.com/office/drawing/2014/main" id="{805B9139-7E27-433C-80E6-E29F9ABE3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" y="1660"/>
              <a:ext cx="350" cy="172"/>
            </a:xfrm>
            <a:custGeom>
              <a:avLst/>
              <a:gdLst>
                <a:gd name="T0" fmla="*/ 0 w 289"/>
                <a:gd name="T1" fmla="*/ 0 h 141"/>
                <a:gd name="T2" fmla="*/ 0 w 289"/>
                <a:gd name="T3" fmla="*/ 692 h 141"/>
                <a:gd name="T4" fmla="*/ 1147 w 289"/>
                <a:gd name="T5" fmla="*/ 692 h 141"/>
                <a:gd name="T6" fmla="*/ 1147 w 289"/>
                <a:gd name="T7" fmla="*/ 242 h 141"/>
                <a:gd name="T8" fmla="*/ 1336 w 289"/>
                <a:gd name="T9" fmla="*/ 242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9"/>
                <a:gd name="T16" fmla="*/ 0 h 141"/>
                <a:gd name="T17" fmla="*/ 289 w 289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9" h="141">
                  <a:moveTo>
                    <a:pt x="0" y="0"/>
                  </a:moveTo>
                  <a:lnTo>
                    <a:pt x="0" y="141"/>
                  </a:lnTo>
                  <a:lnTo>
                    <a:pt x="248" y="141"/>
                  </a:lnTo>
                  <a:lnTo>
                    <a:pt x="248" y="49"/>
                  </a:lnTo>
                  <a:lnTo>
                    <a:pt x="289" y="49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439">
              <a:extLst>
                <a:ext uri="{FF2B5EF4-FFF2-40B4-BE49-F238E27FC236}">
                  <a16:creationId xmlns:a16="http://schemas.microsoft.com/office/drawing/2014/main" id="{CF4DDDF0-3C47-4CFC-BD08-CE6E91826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0" name="Rectangle 440">
              <a:extLst>
                <a:ext uri="{FF2B5EF4-FFF2-40B4-BE49-F238E27FC236}">
                  <a16:creationId xmlns:a16="http://schemas.microsoft.com/office/drawing/2014/main" id="{19487735-8B31-4337-B380-85D8B5BAA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" y="1021"/>
              <a:ext cx="6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1" name="Rectangle 441">
              <a:extLst>
                <a:ext uri="{FF2B5EF4-FFF2-40B4-BE49-F238E27FC236}">
                  <a16:creationId xmlns:a16="http://schemas.microsoft.com/office/drawing/2014/main" id="{7AFBD5FA-3713-4DA0-AF27-77A2ADD9C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" y="1021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2" name="Rectangle 442">
              <a:extLst>
                <a:ext uri="{FF2B5EF4-FFF2-40B4-BE49-F238E27FC236}">
                  <a16:creationId xmlns:a16="http://schemas.microsoft.com/office/drawing/2014/main" id="{C2B7444A-14E8-45F8-8920-52B38FF7C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" y="1021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3" name="Rectangle 443">
              <a:extLst>
                <a:ext uri="{FF2B5EF4-FFF2-40B4-BE49-F238E27FC236}">
                  <a16:creationId xmlns:a16="http://schemas.microsoft.com/office/drawing/2014/main" id="{5DFC9CDB-8B08-4E9C-AF0A-5EBB68D71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" y="816"/>
              <a:ext cx="5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4" name="Rectangle 444">
              <a:extLst>
                <a:ext uri="{FF2B5EF4-FFF2-40B4-BE49-F238E27FC236}">
                  <a16:creationId xmlns:a16="http://schemas.microsoft.com/office/drawing/2014/main" id="{C2BB5B1A-65C8-45D5-B8B1-FE9A4D768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" y="816"/>
              <a:ext cx="20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5" name="Rectangle 445">
              <a:extLst>
                <a:ext uri="{FF2B5EF4-FFF2-40B4-BE49-F238E27FC236}">
                  <a16:creationId xmlns:a16="http://schemas.microsoft.com/office/drawing/2014/main" id="{1CF8968C-C39A-4E95-AA8A-15D1F2F1E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" y="816"/>
              <a:ext cx="73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6" name="Rectangle 446">
              <a:extLst>
                <a:ext uri="{FF2B5EF4-FFF2-40B4-BE49-F238E27FC236}">
                  <a16:creationId xmlns:a16="http://schemas.microsoft.com/office/drawing/2014/main" id="{57A5ECCA-B105-4FF5-B1BA-994664C00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816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7" name="Rectangle 447">
              <a:extLst>
                <a:ext uri="{FF2B5EF4-FFF2-40B4-BE49-F238E27FC236}">
                  <a16:creationId xmlns:a16="http://schemas.microsoft.com/office/drawing/2014/main" id="{053CBBE7-60D6-4C96-97FB-BEB1CBEC9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2" y="816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8" name="Rectangle 448">
              <a:extLst>
                <a:ext uri="{FF2B5EF4-FFF2-40B4-BE49-F238E27FC236}">
                  <a16:creationId xmlns:a16="http://schemas.microsoft.com/office/drawing/2014/main" id="{90B74B55-9645-4247-A428-14A26EF2C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816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9" name="Rectangle 449">
              <a:extLst>
                <a:ext uri="{FF2B5EF4-FFF2-40B4-BE49-F238E27FC236}">
                  <a16:creationId xmlns:a16="http://schemas.microsoft.com/office/drawing/2014/main" id="{08952765-26F5-4E5E-A720-9C9B7D991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9" y="816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0" name="Rectangle 450">
              <a:extLst>
                <a:ext uri="{FF2B5EF4-FFF2-40B4-BE49-F238E27FC236}">
                  <a16:creationId xmlns:a16="http://schemas.microsoft.com/office/drawing/2014/main" id="{6AE6EC02-98B0-49B2-95D0-DEDF0576A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" y="816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1" name="Rectangle 451">
              <a:extLst>
                <a:ext uri="{FF2B5EF4-FFF2-40B4-BE49-F238E27FC236}">
                  <a16:creationId xmlns:a16="http://schemas.microsoft.com/office/drawing/2014/main" id="{365A7ABD-EC4E-49E6-AF80-1878EE24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" y="816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2" name="Rectangle 452">
              <a:extLst>
                <a:ext uri="{FF2B5EF4-FFF2-40B4-BE49-F238E27FC236}">
                  <a16:creationId xmlns:a16="http://schemas.microsoft.com/office/drawing/2014/main" id="{C263FA04-F3D7-4B58-80A6-9E9D1E647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816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3" name="Rectangle 453">
              <a:extLst>
                <a:ext uri="{FF2B5EF4-FFF2-40B4-BE49-F238E27FC236}">
                  <a16:creationId xmlns:a16="http://schemas.microsoft.com/office/drawing/2014/main" id="{05ACA458-B662-4464-89EB-3A7B3F77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816"/>
              <a:ext cx="20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4" name="Rectangle 454">
              <a:extLst>
                <a:ext uri="{FF2B5EF4-FFF2-40B4-BE49-F238E27FC236}">
                  <a16:creationId xmlns:a16="http://schemas.microsoft.com/office/drawing/2014/main" id="{6B98BCB2-9E5E-4227-8860-70CE4E38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816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5" name="Rectangle 455">
              <a:extLst>
                <a:ext uri="{FF2B5EF4-FFF2-40B4-BE49-F238E27FC236}">
                  <a16:creationId xmlns:a16="http://schemas.microsoft.com/office/drawing/2014/main" id="{25098458-E0ED-4BF9-8C7C-4AA762820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816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6" name="Rectangle 456">
              <a:extLst>
                <a:ext uri="{FF2B5EF4-FFF2-40B4-BE49-F238E27FC236}">
                  <a16:creationId xmlns:a16="http://schemas.microsoft.com/office/drawing/2014/main" id="{3448772A-872A-44DD-B71A-35BAA13F1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" y="816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k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7" name="Rectangle 457">
              <a:extLst>
                <a:ext uri="{FF2B5EF4-FFF2-40B4-BE49-F238E27FC236}">
                  <a16:creationId xmlns:a16="http://schemas.microsoft.com/office/drawing/2014/main" id="{92826F62-0A3B-4B93-9B53-B9E801097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" y="816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8" name="Rectangle 458">
              <a:extLst>
                <a:ext uri="{FF2B5EF4-FFF2-40B4-BE49-F238E27FC236}">
                  <a16:creationId xmlns:a16="http://schemas.microsoft.com/office/drawing/2014/main" id="{C4358772-0BCF-49F6-BDB3-93A37BCBE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816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9" name="Rectangle 459">
              <a:extLst>
                <a:ext uri="{FF2B5EF4-FFF2-40B4-BE49-F238E27FC236}">
                  <a16:creationId xmlns:a16="http://schemas.microsoft.com/office/drawing/2014/main" id="{3EFF3D4D-DFC0-40AA-BD6D-7706A6E84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" y="816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y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0" name="Rectangle 460">
              <a:extLst>
                <a:ext uri="{FF2B5EF4-FFF2-40B4-BE49-F238E27FC236}">
                  <a16:creationId xmlns:a16="http://schemas.microsoft.com/office/drawing/2014/main" id="{BCC6FEA5-4311-4D4A-BC69-AE7D9829B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816"/>
              <a:ext cx="4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1" name="Rectangle 461">
              <a:extLst>
                <a:ext uri="{FF2B5EF4-FFF2-40B4-BE49-F238E27FC236}">
                  <a16:creationId xmlns:a16="http://schemas.microsoft.com/office/drawing/2014/main" id="{938B3DA5-4EFF-4623-AFBA-378BBDBC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816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2" name="Rectangle 462">
              <a:extLst>
                <a:ext uri="{FF2B5EF4-FFF2-40B4-BE49-F238E27FC236}">
                  <a16:creationId xmlns:a16="http://schemas.microsoft.com/office/drawing/2014/main" id="{420D7B37-CEBD-4D03-856B-2DF272216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" y="816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3" name="Rectangle 463">
              <a:extLst>
                <a:ext uri="{FF2B5EF4-FFF2-40B4-BE49-F238E27FC236}">
                  <a16:creationId xmlns:a16="http://schemas.microsoft.com/office/drawing/2014/main" id="{BD360A73-C564-4874-B50E-0862185FB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" y="816"/>
              <a:ext cx="4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4" name="Rectangle 464">
              <a:extLst>
                <a:ext uri="{FF2B5EF4-FFF2-40B4-BE49-F238E27FC236}">
                  <a16:creationId xmlns:a16="http://schemas.microsoft.com/office/drawing/2014/main" id="{814B8C84-E029-43A7-9C09-2B9A96F7B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816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5" name="Rectangle 465">
              <a:extLst>
                <a:ext uri="{FF2B5EF4-FFF2-40B4-BE49-F238E27FC236}">
                  <a16:creationId xmlns:a16="http://schemas.microsoft.com/office/drawing/2014/main" id="{DDE23A6C-9C57-4A7F-AA0A-5569B7178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6" name="Rectangle 466">
              <a:extLst>
                <a:ext uri="{FF2B5EF4-FFF2-40B4-BE49-F238E27FC236}">
                  <a16:creationId xmlns:a16="http://schemas.microsoft.com/office/drawing/2014/main" id="{3E87A41A-F2B6-4EAF-ADB0-993321C0D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0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7" name="Rectangle 467">
              <a:extLst>
                <a:ext uri="{FF2B5EF4-FFF2-40B4-BE49-F238E27FC236}">
                  <a16:creationId xmlns:a16="http://schemas.microsoft.com/office/drawing/2014/main" id="{B0CBED10-A551-42B7-B096-27C9AA82E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" y="1588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8" name="Rectangle 468">
              <a:extLst>
                <a:ext uri="{FF2B5EF4-FFF2-40B4-BE49-F238E27FC236}">
                  <a16:creationId xmlns:a16="http://schemas.microsoft.com/office/drawing/2014/main" id="{356B680E-CCAC-4FEE-819D-9E29E4508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 dirty="0">
                  <a:solidFill>
                    <a:srgbClr val="000000"/>
                  </a:solidFill>
                </a:rPr>
                <a:t>b</a:t>
              </a:r>
              <a:endParaRPr lang="en-US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9" name="Rectangle 469">
              <a:extLst>
                <a:ext uri="{FF2B5EF4-FFF2-40B4-BE49-F238E27FC236}">
                  <a16:creationId xmlns:a16="http://schemas.microsoft.com/office/drawing/2014/main" id="{AB1EE89A-F86A-4761-A3DF-029E3A42E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" y="1588"/>
              <a:ext cx="5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 dirty="0">
                  <a:solidFill>
                    <a:srgbClr val="000000"/>
                  </a:solidFill>
                </a:rPr>
                <a:t>e</a:t>
              </a:r>
              <a:endParaRPr lang="en-US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0" name="Rectangle 470">
              <a:extLst>
                <a:ext uri="{FF2B5EF4-FFF2-40B4-BE49-F238E27FC236}">
                  <a16:creationId xmlns:a16="http://schemas.microsoft.com/office/drawing/2014/main" id="{FF7C6CE8-B992-4719-B23F-6ABF37C3B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q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1" name="Rectangle 471">
              <a:extLst>
                <a:ext uri="{FF2B5EF4-FFF2-40B4-BE49-F238E27FC236}">
                  <a16:creationId xmlns:a16="http://schemas.microsoft.com/office/drawing/2014/main" id="{975DE4C3-5790-4E80-B40D-DFF623864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" y="1588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2" name="Rectangle 472">
              <a:extLst>
                <a:ext uri="{FF2B5EF4-FFF2-40B4-BE49-F238E27FC236}">
                  <a16:creationId xmlns:a16="http://schemas.microsoft.com/office/drawing/2014/main" id="{FB92633C-CFDD-4909-B19B-8A680E02B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3" name="Rectangle 473">
              <a:extLst>
                <a:ext uri="{FF2B5EF4-FFF2-40B4-BE49-F238E27FC236}">
                  <a16:creationId xmlns:a16="http://schemas.microsoft.com/office/drawing/2014/main" id="{690F161D-2122-4B69-8B83-1F96A77CE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1588"/>
              <a:ext cx="5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4" name="Rectangle 474">
              <a:extLst>
                <a:ext uri="{FF2B5EF4-FFF2-40B4-BE49-F238E27FC236}">
                  <a16:creationId xmlns:a16="http://schemas.microsoft.com/office/drawing/2014/main" id="{72FEA028-E90C-4985-A2A3-E3B620A23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88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5" name="Rectangle 475">
              <a:extLst>
                <a:ext uri="{FF2B5EF4-FFF2-40B4-BE49-F238E27FC236}">
                  <a16:creationId xmlns:a16="http://schemas.microsoft.com/office/drawing/2014/main" id="{8263C9CE-5436-4121-B4B1-D5A2B2C24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" y="1588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6" name="Rectangle 476">
              <a:extLst>
                <a:ext uri="{FF2B5EF4-FFF2-40B4-BE49-F238E27FC236}">
                  <a16:creationId xmlns:a16="http://schemas.microsoft.com/office/drawing/2014/main" id="{7FEA6844-B58A-489E-B22C-545390152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7" name="Rectangle 477">
              <a:extLst>
                <a:ext uri="{FF2B5EF4-FFF2-40B4-BE49-F238E27FC236}">
                  <a16:creationId xmlns:a16="http://schemas.microsoft.com/office/drawing/2014/main" id="{73E27B55-A759-4165-9AE4-349017061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 dirty="0">
                  <a:solidFill>
                    <a:srgbClr val="000000"/>
                  </a:solidFill>
                </a:rPr>
                <a:t>3</a:t>
              </a:r>
              <a:endParaRPr lang="en-US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8" name="Rectangle 478">
              <a:extLst>
                <a:ext uri="{FF2B5EF4-FFF2-40B4-BE49-F238E27FC236}">
                  <a16:creationId xmlns:a16="http://schemas.microsoft.com/office/drawing/2014/main" id="{06D96E02-2270-4336-92D7-CC0253A4F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1588"/>
              <a:ext cx="2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9" name="Rectangle 479">
              <a:extLst>
                <a:ext uri="{FF2B5EF4-FFF2-40B4-BE49-F238E27FC236}">
                  <a16:creationId xmlns:a16="http://schemas.microsoft.com/office/drawing/2014/main" id="{4851AC43-F6E3-4FFD-A4C7-4876BBB5F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" y="1588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0" name="Rectangle 480">
              <a:extLst>
                <a:ext uri="{FF2B5EF4-FFF2-40B4-BE49-F238E27FC236}">
                  <a16:creationId xmlns:a16="http://schemas.microsoft.com/office/drawing/2014/main" id="{3991A946-7FE6-4390-BBED-A077DC2F6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1" name="Line 481">
              <a:extLst>
                <a:ext uri="{FF2B5EF4-FFF2-40B4-BE49-F238E27FC236}">
                  <a16:creationId xmlns:a16="http://schemas.microsoft.com/office/drawing/2014/main" id="{46ADF3FE-6CB4-4EB9-9D2E-935D2429F6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1474"/>
              <a:ext cx="0" cy="135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482">
              <a:extLst>
                <a:ext uri="{FF2B5EF4-FFF2-40B4-BE49-F238E27FC236}">
                  <a16:creationId xmlns:a16="http://schemas.microsoft.com/office/drawing/2014/main" id="{8B000B3E-F9A6-4434-B0FF-78F6DE92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" y="2828"/>
              <a:ext cx="40" cy="47"/>
            </a:xfrm>
            <a:custGeom>
              <a:avLst/>
              <a:gdLst>
                <a:gd name="T0" fmla="*/ 145 w 33"/>
                <a:gd name="T1" fmla="*/ 0 h 38"/>
                <a:gd name="T2" fmla="*/ 0 w 33"/>
                <a:gd name="T3" fmla="*/ 2 h 38"/>
                <a:gd name="T4" fmla="*/ 78 w 33"/>
                <a:gd name="T5" fmla="*/ 208 h 38"/>
                <a:gd name="T6" fmla="*/ 152 w 33"/>
                <a:gd name="T7" fmla="*/ 2 h 38"/>
                <a:gd name="T8" fmla="*/ 152 w 33"/>
                <a:gd name="T9" fmla="*/ 2 h 38"/>
                <a:gd name="T10" fmla="*/ 145 w 33"/>
                <a:gd name="T11" fmla="*/ 0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8"/>
                <a:gd name="T20" fmla="*/ 33 w 33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8">
                  <a:moveTo>
                    <a:pt x="31" y="0"/>
                  </a:moveTo>
                  <a:lnTo>
                    <a:pt x="0" y="2"/>
                  </a:lnTo>
                  <a:lnTo>
                    <a:pt x="17" y="38"/>
                  </a:lnTo>
                  <a:lnTo>
                    <a:pt x="33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483">
              <a:extLst>
                <a:ext uri="{FF2B5EF4-FFF2-40B4-BE49-F238E27FC236}">
                  <a16:creationId xmlns:a16="http://schemas.microsoft.com/office/drawing/2014/main" id="{F5F6068D-93C2-4C6D-B378-93CFF9381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843"/>
              <a:ext cx="5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P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4" name="Rectangle 484">
              <a:extLst>
                <a:ext uri="{FF2B5EF4-FFF2-40B4-BE49-F238E27FC236}">
                  <a16:creationId xmlns:a16="http://schemas.microsoft.com/office/drawing/2014/main" id="{8E3A9555-C004-481F-BE57-A1F1C3F4A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" y="843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5" name="Rectangle 485">
              <a:extLst>
                <a:ext uri="{FF2B5EF4-FFF2-40B4-BE49-F238E27FC236}">
                  <a16:creationId xmlns:a16="http://schemas.microsoft.com/office/drawing/2014/main" id="{D6B67D30-A21E-4704-8598-F54D6635C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" y="843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6" name="Rectangle 486">
              <a:extLst>
                <a:ext uri="{FF2B5EF4-FFF2-40B4-BE49-F238E27FC236}">
                  <a16:creationId xmlns:a16="http://schemas.microsoft.com/office/drawing/2014/main" id="{C3EF6772-5113-41C8-B9E9-801BBB863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843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7" name="Rectangle 487">
              <a:extLst>
                <a:ext uri="{FF2B5EF4-FFF2-40B4-BE49-F238E27FC236}">
                  <a16:creationId xmlns:a16="http://schemas.microsoft.com/office/drawing/2014/main" id="{10271325-F65D-49C9-AA3C-C8D603740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" y="843"/>
              <a:ext cx="3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8" name="Rectangle 488">
              <a:extLst>
                <a:ext uri="{FF2B5EF4-FFF2-40B4-BE49-F238E27FC236}">
                  <a16:creationId xmlns:a16="http://schemas.microsoft.com/office/drawing/2014/main" id="{5615A260-1E65-4128-8150-2B031C492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843"/>
              <a:ext cx="49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  <a:p>
              <a:pPr eaLnBrk="0" hangingPunct="0"/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9" name="Rectangle 489">
              <a:extLst>
                <a:ext uri="{FF2B5EF4-FFF2-40B4-BE49-F238E27FC236}">
                  <a16:creationId xmlns:a16="http://schemas.microsoft.com/office/drawing/2014/main" id="{D75DAD3F-64BF-454F-BF98-7E2E83C7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" y="843"/>
              <a:ext cx="73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0" name="Rectangle 490">
              <a:extLst>
                <a:ext uri="{FF2B5EF4-FFF2-40B4-BE49-F238E27FC236}">
                  <a16:creationId xmlns:a16="http://schemas.microsoft.com/office/drawing/2014/main" id="{86BC4155-6F9F-478C-A48D-70DD8AC47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84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1" name="Rectangle 491">
              <a:extLst>
                <a:ext uri="{FF2B5EF4-FFF2-40B4-BE49-F238E27FC236}">
                  <a16:creationId xmlns:a16="http://schemas.microsoft.com/office/drawing/2014/main" id="{6F491947-C6B6-4CFE-AEA7-368E46DE2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97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2" name="Rectangle 492">
              <a:extLst>
                <a:ext uri="{FF2B5EF4-FFF2-40B4-BE49-F238E27FC236}">
                  <a16:creationId xmlns:a16="http://schemas.microsoft.com/office/drawing/2014/main" id="{7769F246-E633-4F6F-812D-97E2613E4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" y="975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x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3" name="Rectangle 493">
              <a:extLst>
                <a:ext uri="{FF2B5EF4-FFF2-40B4-BE49-F238E27FC236}">
                  <a16:creationId xmlns:a16="http://schemas.microsoft.com/office/drawing/2014/main" id="{33CBCA32-116F-4A00-9E74-C4CDB2800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97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4" name="Rectangle 494">
              <a:extLst>
                <a:ext uri="{FF2B5EF4-FFF2-40B4-BE49-F238E27FC236}">
                  <a16:creationId xmlns:a16="http://schemas.microsoft.com/office/drawing/2014/main" id="{445D5FC6-CCD2-42E9-AE67-FBBBE90CD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" y="975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5" name="Rectangle 495">
              <a:extLst>
                <a:ext uri="{FF2B5EF4-FFF2-40B4-BE49-F238E27FC236}">
                  <a16:creationId xmlns:a16="http://schemas.microsoft.com/office/drawing/2014/main" id="{85A25FEE-C3EE-4FC3-A148-58A263BFD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" y="97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u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6" name="Rectangle 496">
              <a:extLst>
                <a:ext uri="{FF2B5EF4-FFF2-40B4-BE49-F238E27FC236}">
                  <a16:creationId xmlns:a16="http://schemas.microsoft.com/office/drawing/2014/main" id="{FEB0F73A-5589-4BFB-B698-3F67D124A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975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7" name="Rectangle 497">
              <a:extLst>
                <a:ext uri="{FF2B5EF4-FFF2-40B4-BE49-F238E27FC236}">
                  <a16:creationId xmlns:a16="http://schemas.microsoft.com/office/drawing/2014/main" id="{28174199-BBEF-4405-AB6D-11049446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975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8" name="Rectangle 498">
              <a:extLst>
                <a:ext uri="{FF2B5EF4-FFF2-40B4-BE49-F238E27FC236}">
                  <a16:creationId xmlns:a16="http://schemas.microsoft.com/office/drawing/2014/main" id="{E1CCFAC6-F875-433A-A9AE-A8DD56ED9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97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9" name="Rectangle 499">
              <a:extLst>
                <a:ext uri="{FF2B5EF4-FFF2-40B4-BE49-F238E27FC236}">
                  <a16:creationId xmlns:a16="http://schemas.microsoft.com/office/drawing/2014/main" id="{07218023-B7D7-4458-AD74-13D4561C5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" y="975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0" name="Rectangle 500">
              <a:extLst>
                <a:ext uri="{FF2B5EF4-FFF2-40B4-BE49-F238E27FC236}">
                  <a16:creationId xmlns:a16="http://schemas.microsoft.com/office/drawing/2014/main" id="{EE8AE605-3FCC-440F-99A5-F16BE0E3C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" y="975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1" name="Rectangle 501">
              <a:extLst>
                <a:ext uri="{FF2B5EF4-FFF2-40B4-BE49-F238E27FC236}">
                  <a16:creationId xmlns:a16="http://schemas.microsoft.com/office/drawing/2014/main" id="{0FC4D67F-12E4-4153-B054-44521DBF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104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2" name="Rectangle 502">
              <a:extLst>
                <a:ext uri="{FF2B5EF4-FFF2-40B4-BE49-F238E27FC236}">
                  <a16:creationId xmlns:a16="http://schemas.microsoft.com/office/drawing/2014/main" id="{8122F818-84C4-472B-8703-45C891B83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" y="1104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3" name="Rectangle 503">
              <a:extLst>
                <a:ext uri="{FF2B5EF4-FFF2-40B4-BE49-F238E27FC236}">
                  <a16:creationId xmlns:a16="http://schemas.microsoft.com/office/drawing/2014/main" id="{9F48FC4E-BF1C-443E-9280-2B361E670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1104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4" name="Rectangle 504">
              <a:extLst>
                <a:ext uri="{FF2B5EF4-FFF2-40B4-BE49-F238E27FC236}">
                  <a16:creationId xmlns:a16="http://schemas.microsoft.com/office/drawing/2014/main" id="{4341234B-B261-4739-9A43-BC5AFA996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" y="1104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5" name="Rectangle 505">
              <a:extLst>
                <a:ext uri="{FF2B5EF4-FFF2-40B4-BE49-F238E27FC236}">
                  <a16:creationId xmlns:a16="http://schemas.microsoft.com/office/drawing/2014/main" id="{F3F923C0-9F01-453A-9B94-27985FAF2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" y="1104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6" name="Rectangle 506">
              <a:extLst>
                <a:ext uri="{FF2B5EF4-FFF2-40B4-BE49-F238E27FC236}">
                  <a16:creationId xmlns:a16="http://schemas.microsoft.com/office/drawing/2014/main" id="{0108261B-72A1-491D-9DC0-3CC72C301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104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7" name="Rectangle 507">
              <a:extLst>
                <a:ext uri="{FF2B5EF4-FFF2-40B4-BE49-F238E27FC236}">
                  <a16:creationId xmlns:a16="http://schemas.microsoft.com/office/drawing/2014/main" id="{5D619DB8-B50E-47A7-8F38-B556EB3B7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235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8" name="Rectangle 508">
              <a:extLst>
                <a:ext uri="{FF2B5EF4-FFF2-40B4-BE49-F238E27FC236}">
                  <a16:creationId xmlns:a16="http://schemas.microsoft.com/office/drawing/2014/main" id="{130494D8-C5CF-4956-A398-BC7109643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" y="1235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9" name="Rectangle 509">
              <a:extLst>
                <a:ext uri="{FF2B5EF4-FFF2-40B4-BE49-F238E27FC236}">
                  <a16:creationId xmlns:a16="http://schemas.microsoft.com/office/drawing/2014/main" id="{2617258A-5DC0-4552-8645-1BA25A58F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" y="1235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0" name="Rectangle 510">
              <a:extLst>
                <a:ext uri="{FF2B5EF4-FFF2-40B4-BE49-F238E27FC236}">
                  <a16:creationId xmlns:a16="http://schemas.microsoft.com/office/drawing/2014/main" id="{5372E308-1059-49DC-BB53-E5EC72179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" y="1235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1" name="Rectangle 511">
              <a:extLst>
                <a:ext uri="{FF2B5EF4-FFF2-40B4-BE49-F238E27FC236}">
                  <a16:creationId xmlns:a16="http://schemas.microsoft.com/office/drawing/2014/main" id="{7EDBC28A-6238-439C-8A55-023E145CF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" y="1235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2" name="Rectangle 512">
              <a:extLst>
                <a:ext uri="{FF2B5EF4-FFF2-40B4-BE49-F238E27FC236}">
                  <a16:creationId xmlns:a16="http://schemas.microsoft.com/office/drawing/2014/main" id="{C0B52963-E14E-42CC-AF13-A65DEB14F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" y="123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3" name="Rectangle 513">
              <a:extLst>
                <a:ext uri="{FF2B5EF4-FFF2-40B4-BE49-F238E27FC236}">
                  <a16:creationId xmlns:a16="http://schemas.microsoft.com/office/drawing/2014/main" id="{41D47613-6431-412B-93E0-D43C40889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" y="1235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4" name="Rectangle 514">
              <a:extLst>
                <a:ext uri="{FF2B5EF4-FFF2-40B4-BE49-F238E27FC236}">
                  <a16:creationId xmlns:a16="http://schemas.microsoft.com/office/drawing/2014/main" id="{DF7C7CF1-ADBD-4159-8F7C-CA8EFA318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1235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5" name="Rectangle 515">
              <a:extLst>
                <a:ext uri="{FF2B5EF4-FFF2-40B4-BE49-F238E27FC236}">
                  <a16:creationId xmlns:a16="http://schemas.microsoft.com/office/drawing/2014/main" id="{36B78819-C2FC-4635-B5BE-B37B81FBA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235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6" name="Rectangle 516">
              <a:extLst>
                <a:ext uri="{FF2B5EF4-FFF2-40B4-BE49-F238E27FC236}">
                  <a16:creationId xmlns:a16="http://schemas.microsoft.com/office/drawing/2014/main" id="{9E593168-67B7-4728-AF27-B940BC926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" y="123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 dirty="0">
                  <a:solidFill>
                    <a:srgbClr val="000000"/>
                  </a:solidFill>
                </a:rPr>
                <a:t>u</a:t>
              </a:r>
              <a:endParaRPr lang="en-US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7" name="Rectangle 517">
              <a:extLst>
                <a:ext uri="{FF2B5EF4-FFF2-40B4-BE49-F238E27FC236}">
                  <a16:creationId xmlns:a16="http://schemas.microsoft.com/office/drawing/2014/main" id="{44744A4D-3F4F-444A-A33E-1163A6F51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1235"/>
              <a:ext cx="4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8" name="Rectangle 518">
              <a:extLst>
                <a:ext uri="{FF2B5EF4-FFF2-40B4-BE49-F238E27FC236}">
                  <a16:creationId xmlns:a16="http://schemas.microsoft.com/office/drawing/2014/main" id="{4D87D1CF-AFDD-4937-8F99-31D51A021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235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9" name="Rectangle 519">
              <a:extLst>
                <a:ext uri="{FF2B5EF4-FFF2-40B4-BE49-F238E27FC236}">
                  <a16:creationId xmlns:a16="http://schemas.microsoft.com/office/drawing/2014/main" id="{F019B413-590A-441B-B0B5-6F0E2F60C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" y="1235"/>
              <a:ext cx="20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0" name="Rectangle 520">
              <a:extLst>
                <a:ext uri="{FF2B5EF4-FFF2-40B4-BE49-F238E27FC236}">
                  <a16:creationId xmlns:a16="http://schemas.microsoft.com/office/drawing/2014/main" id="{D93DFF87-A470-40B1-968D-8579D6120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" y="123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1" name="Rectangle 521">
              <a:extLst>
                <a:ext uri="{FF2B5EF4-FFF2-40B4-BE49-F238E27FC236}">
                  <a16:creationId xmlns:a16="http://schemas.microsoft.com/office/drawing/2014/main" id="{2E33AC35-6C14-4CA7-B6DD-7D890C69A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" y="1235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2" name="Rectangle 522">
              <a:extLst>
                <a:ext uri="{FF2B5EF4-FFF2-40B4-BE49-F238E27FC236}">
                  <a16:creationId xmlns:a16="http://schemas.microsoft.com/office/drawing/2014/main" id="{6A8F000E-F820-4598-8C58-FE71AAB7B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235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3" name="Rectangle 523">
              <a:extLst>
                <a:ext uri="{FF2B5EF4-FFF2-40B4-BE49-F238E27FC236}">
                  <a16:creationId xmlns:a16="http://schemas.microsoft.com/office/drawing/2014/main" id="{D04DA0C2-2A62-4925-A87E-EE58285A0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" y="1235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4" name="Line 524">
              <a:extLst>
                <a:ext uri="{FF2B5EF4-FFF2-40B4-BE49-F238E27FC236}">
                  <a16:creationId xmlns:a16="http://schemas.microsoft.com/office/drawing/2014/main" id="{FF6FB2A5-910A-469E-9492-782725596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3" y="889"/>
              <a:ext cx="3413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525">
              <a:extLst>
                <a:ext uri="{FF2B5EF4-FFF2-40B4-BE49-F238E27FC236}">
                  <a16:creationId xmlns:a16="http://schemas.microsoft.com/office/drawing/2014/main" id="{478A0CDB-A0EE-451D-B858-073D70069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8" y="866"/>
              <a:ext cx="40" cy="46"/>
            </a:xfrm>
            <a:custGeom>
              <a:avLst/>
              <a:gdLst>
                <a:gd name="T0" fmla="*/ 0 w 33"/>
                <a:gd name="T1" fmla="*/ 0 h 38"/>
                <a:gd name="T2" fmla="*/ 0 w 33"/>
                <a:gd name="T3" fmla="*/ 176 h 38"/>
                <a:gd name="T4" fmla="*/ 152 w 33"/>
                <a:gd name="T5" fmla="*/ 90 h 38"/>
                <a:gd name="T6" fmla="*/ 0 w 33"/>
                <a:gd name="T7" fmla="*/ 0 h 38"/>
                <a:gd name="T8" fmla="*/ 0 w 33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8"/>
                <a:gd name="T17" fmla="*/ 33 w 33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8">
                  <a:moveTo>
                    <a:pt x="0" y="0"/>
                  </a:moveTo>
                  <a:lnTo>
                    <a:pt x="0" y="38"/>
                  </a:lnTo>
                  <a:lnTo>
                    <a:pt x="3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526">
              <a:extLst>
                <a:ext uri="{FF2B5EF4-FFF2-40B4-BE49-F238E27FC236}">
                  <a16:creationId xmlns:a16="http://schemas.microsoft.com/office/drawing/2014/main" id="{EBCCD134-8801-4980-90F7-9C07F2F0F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1432"/>
              <a:ext cx="74" cy="459"/>
            </a:xfrm>
            <a:custGeom>
              <a:avLst/>
              <a:gdLst>
                <a:gd name="T0" fmla="*/ 285 w 61"/>
                <a:gd name="T1" fmla="*/ 1769 h 378"/>
                <a:gd name="T2" fmla="*/ 285 w 61"/>
                <a:gd name="T3" fmla="*/ 0 h 378"/>
                <a:gd name="T4" fmla="*/ 0 w 61"/>
                <a:gd name="T5" fmla="*/ 0 h 378"/>
                <a:gd name="T6" fmla="*/ 0 w 61"/>
                <a:gd name="T7" fmla="*/ 1786 h 378"/>
                <a:gd name="T8" fmla="*/ 285 w 61"/>
                <a:gd name="T9" fmla="*/ 1786 h 378"/>
                <a:gd name="T10" fmla="*/ 285 w 61"/>
                <a:gd name="T11" fmla="*/ 1786 h 378"/>
                <a:gd name="T12" fmla="*/ 285 w 61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"/>
                <a:gd name="T22" fmla="*/ 0 h 378"/>
                <a:gd name="T23" fmla="*/ 61 w 61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" h="378">
                  <a:moveTo>
                    <a:pt x="61" y="375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1" y="378"/>
                  </a:lnTo>
                  <a:lnTo>
                    <a:pt x="61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527">
              <a:extLst>
                <a:ext uri="{FF2B5EF4-FFF2-40B4-BE49-F238E27FC236}">
                  <a16:creationId xmlns:a16="http://schemas.microsoft.com/office/drawing/2014/main" id="{214C4032-D15F-4909-A860-5F359760E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1432"/>
              <a:ext cx="74" cy="459"/>
            </a:xfrm>
            <a:custGeom>
              <a:avLst/>
              <a:gdLst>
                <a:gd name="T0" fmla="*/ 285 w 61"/>
                <a:gd name="T1" fmla="*/ 1769 h 378"/>
                <a:gd name="T2" fmla="*/ 285 w 61"/>
                <a:gd name="T3" fmla="*/ 0 h 378"/>
                <a:gd name="T4" fmla="*/ 0 w 61"/>
                <a:gd name="T5" fmla="*/ 0 h 378"/>
                <a:gd name="T6" fmla="*/ 0 w 61"/>
                <a:gd name="T7" fmla="*/ 1786 h 378"/>
                <a:gd name="T8" fmla="*/ 285 w 61"/>
                <a:gd name="T9" fmla="*/ 1786 h 378"/>
                <a:gd name="T10" fmla="*/ 285 w 61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1"/>
                <a:gd name="T19" fmla="*/ 0 h 378"/>
                <a:gd name="T20" fmla="*/ 61 w 61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1" h="378">
                  <a:moveTo>
                    <a:pt x="61" y="375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1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528">
              <a:extLst>
                <a:ext uri="{FF2B5EF4-FFF2-40B4-BE49-F238E27FC236}">
                  <a16:creationId xmlns:a16="http://schemas.microsoft.com/office/drawing/2014/main" id="{D0C055A9-37B4-4B23-8D57-BA8966F86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" y="1432"/>
              <a:ext cx="75" cy="459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85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529">
              <a:extLst>
                <a:ext uri="{FF2B5EF4-FFF2-40B4-BE49-F238E27FC236}">
                  <a16:creationId xmlns:a16="http://schemas.microsoft.com/office/drawing/2014/main" id="{8D1D05EF-019E-41BE-BE94-EB1892CAC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" y="1432"/>
              <a:ext cx="75" cy="459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530">
              <a:extLst>
                <a:ext uri="{FF2B5EF4-FFF2-40B4-BE49-F238E27FC236}">
                  <a16:creationId xmlns:a16="http://schemas.microsoft.com/office/drawing/2014/main" id="{A5C3864F-874E-47F5-9493-91053B1CC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2" y="1432"/>
              <a:ext cx="75" cy="459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85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531">
              <a:extLst>
                <a:ext uri="{FF2B5EF4-FFF2-40B4-BE49-F238E27FC236}">
                  <a16:creationId xmlns:a16="http://schemas.microsoft.com/office/drawing/2014/main" id="{73078C4A-C43C-4EDD-B733-75CF29112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2" y="1432"/>
              <a:ext cx="75" cy="459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532">
              <a:extLst>
                <a:ext uri="{FF2B5EF4-FFF2-40B4-BE49-F238E27FC236}">
                  <a16:creationId xmlns:a16="http://schemas.microsoft.com/office/drawing/2014/main" id="{0E2AFE20-EA19-4E7A-9271-29264C1ED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" y="1428"/>
              <a:ext cx="75" cy="459"/>
            </a:xfrm>
            <a:custGeom>
              <a:avLst/>
              <a:gdLst>
                <a:gd name="T0" fmla="*/ 270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70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59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59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533">
              <a:extLst>
                <a:ext uri="{FF2B5EF4-FFF2-40B4-BE49-F238E27FC236}">
                  <a16:creationId xmlns:a16="http://schemas.microsoft.com/office/drawing/2014/main" id="{73DB982A-4658-44C1-828B-A637A59C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" y="2283"/>
              <a:ext cx="153" cy="451"/>
            </a:xfrm>
            <a:custGeom>
              <a:avLst/>
              <a:gdLst>
                <a:gd name="T0" fmla="*/ 0 w 126"/>
                <a:gd name="T1" fmla="*/ 0 h 372"/>
                <a:gd name="T2" fmla="*/ 2 w 126"/>
                <a:gd name="T3" fmla="*/ 695 h 372"/>
                <a:gd name="T4" fmla="*/ 193 w 126"/>
                <a:gd name="T5" fmla="*/ 873 h 372"/>
                <a:gd name="T6" fmla="*/ 2 w 126"/>
                <a:gd name="T7" fmla="*/ 1038 h 372"/>
                <a:gd name="T8" fmla="*/ 2 w 126"/>
                <a:gd name="T9" fmla="*/ 1737 h 372"/>
                <a:gd name="T10" fmla="*/ 596 w 126"/>
                <a:gd name="T11" fmla="*/ 1201 h 372"/>
                <a:gd name="T12" fmla="*/ 596 w 126"/>
                <a:gd name="T13" fmla="*/ 529 h 372"/>
                <a:gd name="T14" fmla="*/ 2 w 126"/>
                <a:gd name="T15" fmla="*/ 0 h 372"/>
                <a:gd name="T16" fmla="*/ 2 w 126"/>
                <a:gd name="T17" fmla="*/ 0 h 372"/>
                <a:gd name="T18" fmla="*/ 0 w 126"/>
                <a:gd name="T19" fmla="*/ 0 h 3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6"/>
                <a:gd name="T31" fmla="*/ 0 h 372"/>
                <a:gd name="T32" fmla="*/ 126 w 126"/>
                <a:gd name="T33" fmla="*/ 372 h 37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6" h="372">
                  <a:moveTo>
                    <a:pt x="0" y="0"/>
                  </a:moveTo>
                  <a:lnTo>
                    <a:pt x="2" y="149"/>
                  </a:lnTo>
                  <a:lnTo>
                    <a:pt x="40" y="187"/>
                  </a:lnTo>
                  <a:lnTo>
                    <a:pt x="2" y="223"/>
                  </a:lnTo>
                  <a:lnTo>
                    <a:pt x="2" y="372"/>
                  </a:lnTo>
                  <a:lnTo>
                    <a:pt x="126" y="258"/>
                  </a:lnTo>
                  <a:lnTo>
                    <a:pt x="126" y="1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534">
              <a:extLst>
                <a:ext uri="{FF2B5EF4-FFF2-40B4-BE49-F238E27FC236}">
                  <a16:creationId xmlns:a16="http://schemas.microsoft.com/office/drawing/2014/main" id="{BEF3E6FB-26F9-41A3-B523-5EC15FF45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" y="2283"/>
              <a:ext cx="153" cy="451"/>
            </a:xfrm>
            <a:custGeom>
              <a:avLst/>
              <a:gdLst>
                <a:gd name="T0" fmla="*/ 0 w 126"/>
                <a:gd name="T1" fmla="*/ 0 h 372"/>
                <a:gd name="T2" fmla="*/ 2 w 126"/>
                <a:gd name="T3" fmla="*/ 695 h 372"/>
                <a:gd name="T4" fmla="*/ 193 w 126"/>
                <a:gd name="T5" fmla="*/ 873 h 372"/>
                <a:gd name="T6" fmla="*/ 2 w 126"/>
                <a:gd name="T7" fmla="*/ 1038 h 372"/>
                <a:gd name="T8" fmla="*/ 2 w 126"/>
                <a:gd name="T9" fmla="*/ 1737 h 372"/>
                <a:gd name="T10" fmla="*/ 596 w 126"/>
                <a:gd name="T11" fmla="*/ 1201 h 372"/>
                <a:gd name="T12" fmla="*/ 596 w 126"/>
                <a:gd name="T13" fmla="*/ 529 h 372"/>
                <a:gd name="T14" fmla="*/ 2 w 126"/>
                <a:gd name="T15" fmla="*/ 0 h 372"/>
                <a:gd name="T16" fmla="*/ 2 w 126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6"/>
                <a:gd name="T28" fmla="*/ 0 h 372"/>
                <a:gd name="T29" fmla="*/ 126 w 126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6" h="372">
                  <a:moveTo>
                    <a:pt x="0" y="0"/>
                  </a:moveTo>
                  <a:lnTo>
                    <a:pt x="2" y="149"/>
                  </a:lnTo>
                  <a:lnTo>
                    <a:pt x="40" y="187"/>
                  </a:lnTo>
                  <a:lnTo>
                    <a:pt x="2" y="223"/>
                  </a:lnTo>
                  <a:lnTo>
                    <a:pt x="2" y="372"/>
                  </a:lnTo>
                  <a:lnTo>
                    <a:pt x="126" y="258"/>
                  </a:lnTo>
                  <a:lnTo>
                    <a:pt x="126" y="114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Line 535">
              <a:extLst>
                <a:ext uri="{FF2B5EF4-FFF2-40B4-BE49-F238E27FC236}">
                  <a16:creationId xmlns:a16="http://schemas.microsoft.com/office/drawing/2014/main" id="{341838EA-94DA-4C7F-BBAF-7A29D9AE3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2507"/>
              <a:ext cx="30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Line 536">
              <a:extLst>
                <a:ext uri="{FF2B5EF4-FFF2-40B4-BE49-F238E27FC236}">
                  <a16:creationId xmlns:a16="http://schemas.microsoft.com/office/drawing/2014/main" id="{C9889757-201C-43FD-87CB-44B69AF87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8" y="2507"/>
              <a:ext cx="275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Line 537">
              <a:extLst>
                <a:ext uri="{FF2B5EF4-FFF2-40B4-BE49-F238E27FC236}">
                  <a16:creationId xmlns:a16="http://schemas.microsoft.com/office/drawing/2014/main" id="{A384F681-0FEB-4E42-B92B-081C56600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1" y="2567"/>
              <a:ext cx="30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538">
              <a:extLst>
                <a:ext uri="{FF2B5EF4-FFF2-40B4-BE49-F238E27FC236}">
                  <a16:creationId xmlns:a16="http://schemas.microsoft.com/office/drawing/2014/main" id="{A7AB1B30-954E-4E4D-8045-545CFFBE6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2450"/>
              <a:ext cx="49" cy="57"/>
            </a:xfrm>
            <a:custGeom>
              <a:avLst/>
              <a:gdLst>
                <a:gd name="T0" fmla="*/ 0 w 40"/>
                <a:gd name="T1" fmla="*/ 221 h 47"/>
                <a:gd name="T2" fmla="*/ 0 w 40"/>
                <a:gd name="T3" fmla="*/ 0 h 47"/>
                <a:gd name="T4" fmla="*/ 201 w 40"/>
                <a:gd name="T5" fmla="*/ 0 h 47"/>
                <a:gd name="T6" fmla="*/ 0 60000 65536"/>
                <a:gd name="T7" fmla="*/ 0 60000 65536"/>
                <a:gd name="T8" fmla="*/ 0 60000 65536"/>
                <a:gd name="T9" fmla="*/ 0 w 40"/>
                <a:gd name="T10" fmla="*/ 0 h 47"/>
                <a:gd name="T11" fmla="*/ 40 w 40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47">
                  <a:moveTo>
                    <a:pt x="0" y="47"/>
                  </a:move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539">
              <a:extLst>
                <a:ext uri="{FF2B5EF4-FFF2-40B4-BE49-F238E27FC236}">
                  <a16:creationId xmlns:a16="http://schemas.microsoft.com/office/drawing/2014/main" id="{87BD48C2-DC67-4E2F-B965-7DDC587FC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" y="2507"/>
              <a:ext cx="349" cy="172"/>
            </a:xfrm>
            <a:custGeom>
              <a:avLst/>
              <a:gdLst>
                <a:gd name="T0" fmla="*/ 0 w 288"/>
                <a:gd name="T1" fmla="*/ 0 h 141"/>
                <a:gd name="T2" fmla="*/ 0 w 288"/>
                <a:gd name="T3" fmla="*/ 692 h 141"/>
                <a:gd name="T4" fmla="*/ 1139 w 288"/>
                <a:gd name="T5" fmla="*/ 692 h 141"/>
                <a:gd name="T6" fmla="*/ 1139 w 288"/>
                <a:gd name="T7" fmla="*/ 242 h 141"/>
                <a:gd name="T8" fmla="*/ 1343 w 288"/>
                <a:gd name="T9" fmla="*/ 242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141"/>
                <a:gd name="T17" fmla="*/ 288 w 288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141">
                  <a:moveTo>
                    <a:pt x="0" y="0"/>
                  </a:moveTo>
                  <a:lnTo>
                    <a:pt x="0" y="141"/>
                  </a:lnTo>
                  <a:lnTo>
                    <a:pt x="245" y="141"/>
                  </a:lnTo>
                  <a:lnTo>
                    <a:pt x="245" y="49"/>
                  </a:lnTo>
                  <a:lnTo>
                    <a:pt x="288" y="49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540">
              <a:extLst>
                <a:ext uri="{FF2B5EF4-FFF2-40B4-BE49-F238E27FC236}">
                  <a16:creationId xmlns:a16="http://schemas.microsoft.com/office/drawing/2014/main" id="{293F2EB7-82FE-4205-BC45-81ACE139A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2283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5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0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541">
              <a:extLst>
                <a:ext uri="{FF2B5EF4-FFF2-40B4-BE49-F238E27FC236}">
                  <a16:creationId xmlns:a16="http://schemas.microsoft.com/office/drawing/2014/main" id="{3A0E709C-7D59-4635-BBCC-D6824DA5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2283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542">
              <a:extLst>
                <a:ext uri="{FF2B5EF4-FFF2-40B4-BE49-F238E27FC236}">
                  <a16:creationId xmlns:a16="http://schemas.microsoft.com/office/drawing/2014/main" id="{F376C058-9B12-46FB-BEAC-15A526BBD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" y="2283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5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0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43">
              <a:extLst>
                <a:ext uri="{FF2B5EF4-FFF2-40B4-BE49-F238E27FC236}">
                  <a16:creationId xmlns:a16="http://schemas.microsoft.com/office/drawing/2014/main" id="{9BF86642-8DD4-4999-97A6-E91086B78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" y="2283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44">
              <a:extLst>
                <a:ext uri="{FF2B5EF4-FFF2-40B4-BE49-F238E27FC236}">
                  <a16:creationId xmlns:a16="http://schemas.microsoft.com/office/drawing/2014/main" id="{5D1D7AA5-BF36-431A-8978-B41213B02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" y="2283"/>
              <a:ext cx="75" cy="455"/>
            </a:xfrm>
            <a:custGeom>
              <a:avLst/>
              <a:gdLst>
                <a:gd name="T0" fmla="*/ 270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0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59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59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45">
              <a:extLst>
                <a:ext uri="{FF2B5EF4-FFF2-40B4-BE49-F238E27FC236}">
                  <a16:creationId xmlns:a16="http://schemas.microsoft.com/office/drawing/2014/main" id="{4195ECEA-602B-4A17-9875-B54CB1DDD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" y="2283"/>
              <a:ext cx="75" cy="455"/>
            </a:xfrm>
            <a:custGeom>
              <a:avLst/>
              <a:gdLst>
                <a:gd name="T0" fmla="*/ 270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59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546">
              <a:extLst>
                <a:ext uri="{FF2B5EF4-FFF2-40B4-BE49-F238E27FC236}">
                  <a16:creationId xmlns:a16="http://schemas.microsoft.com/office/drawing/2014/main" id="{3D8B03F0-DDD5-465A-9E05-F5C809DEE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9" y="2283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5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0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547">
              <a:extLst>
                <a:ext uri="{FF2B5EF4-FFF2-40B4-BE49-F238E27FC236}">
                  <a16:creationId xmlns:a16="http://schemas.microsoft.com/office/drawing/2014/main" id="{455A41BB-27D6-4240-AE19-711BA5D94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9" y="2283"/>
              <a:ext cx="75" cy="455"/>
            </a:xfrm>
            <a:custGeom>
              <a:avLst/>
              <a:gdLst>
                <a:gd name="T0" fmla="*/ 27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548">
              <a:extLst>
                <a:ext uri="{FF2B5EF4-FFF2-40B4-BE49-F238E27FC236}">
                  <a16:creationId xmlns:a16="http://schemas.microsoft.com/office/drawing/2014/main" id="{70DFFA35-5968-44B0-A991-ADA58330D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1548"/>
              <a:ext cx="199" cy="228"/>
            </a:xfrm>
            <a:custGeom>
              <a:avLst/>
              <a:gdLst>
                <a:gd name="T0" fmla="*/ 768 w 164"/>
                <a:gd name="T1" fmla="*/ 880 h 188"/>
                <a:gd name="T2" fmla="*/ 768 w 164"/>
                <a:gd name="T3" fmla="*/ 0 h 188"/>
                <a:gd name="T4" fmla="*/ 0 w 164"/>
                <a:gd name="T5" fmla="*/ 0 h 188"/>
                <a:gd name="T6" fmla="*/ 0 w 164"/>
                <a:gd name="T7" fmla="*/ 880 h 188"/>
                <a:gd name="T8" fmla="*/ 768 w 164"/>
                <a:gd name="T9" fmla="*/ 880 h 188"/>
                <a:gd name="T10" fmla="*/ 768 w 164"/>
                <a:gd name="T11" fmla="*/ 880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188"/>
                <a:gd name="T20" fmla="*/ 164 w 164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188">
                  <a:moveTo>
                    <a:pt x="164" y="188"/>
                  </a:moveTo>
                  <a:lnTo>
                    <a:pt x="164" y="0"/>
                  </a:ln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Line 549">
              <a:extLst>
                <a:ext uri="{FF2B5EF4-FFF2-40B4-BE49-F238E27FC236}">
                  <a16:creationId xmlns:a16="http://schemas.microsoft.com/office/drawing/2014/main" id="{33EF25B2-D794-44BB-8E80-76570396F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4" y="1660"/>
              <a:ext cx="102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Line 550">
              <a:extLst>
                <a:ext uri="{FF2B5EF4-FFF2-40B4-BE49-F238E27FC236}">
                  <a16:creationId xmlns:a16="http://schemas.microsoft.com/office/drawing/2014/main" id="{3B62AC1A-A33B-46B3-95B6-3E0D3E450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621"/>
              <a:ext cx="127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551">
              <a:extLst>
                <a:ext uri="{FF2B5EF4-FFF2-40B4-BE49-F238E27FC236}">
                  <a16:creationId xmlns:a16="http://schemas.microsoft.com/office/drawing/2014/main" id="{840FC7D1-1A3B-4582-8461-1E5A53801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1588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2" name="Rectangle 552">
              <a:extLst>
                <a:ext uri="{FF2B5EF4-FFF2-40B4-BE49-F238E27FC236}">
                  <a16:creationId xmlns:a16="http://schemas.microsoft.com/office/drawing/2014/main" id="{5E234D3A-E805-4649-8B90-D1FB82219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" y="1588"/>
              <a:ext cx="7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3" name="Rectangle 553">
              <a:extLst>
                <a:ext uri="{FF2B5EF4-FFF2-40B4-BE49-F238E27FC236}">
                  <a16:creationId xmlns:a16="http://schemas.microsoft.com/office/drawing/2014/main" id="{1CB2C5C0-AF5C-4857-BF0D-A1ECA94E6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" y="1588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4" name="Rectangle 554">
              <a:extLst>
                <a:ext uri="{FF2B5EF4-FFF2-40B4-BE49-F238E27FC236}">
                  <a16:creationId xmlns:a16="http://schemas.microsoft.com/office/drawing/2014/main" id="{445B31E9-CD54-4EE1-AF05-ABAEDC941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5" name="Rectangle 555">
              <a:extLst>
                <a:ext uri="{FF2B5EF4-FFF2-40B4-BE49-F238E27FC236}">
                  <a16:creationId xmlns:a16="http://schemas.microsoft.com/office/drawing/2014/main" id="{D0BA4196-6F7B-4E65-BC83-70A65CEA3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6" name="Rectangle 556">
              <a:extLst>
                <a:ext uri="{FF2B5EF4-FFF2-40B4-BE49-F238E27FC236}">
                  <a16:creationId xmlns:a16="http://schemas.microsoft.com/office/drawing/2014/main" id="{8774961B-4E51-4962-9F03-E4302F6B9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438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7" name="Rectangle 557">
              <a:extLst>
                <a:ext uri="{FF2B5EF4-FFF2-40B4-BE49-F238E27FC236}">
                  <a16:creationId xmlns:a16="http://schemas.microsoft.com/office/drawing/2014/main" id="{B6323EA0-2895-40E5-B03E-15D740101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2438"/>
              <a:ext cx="73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8" name="Rectangle 558">
              <a:extLst>
                <a:ext uri="{FF2B5EF4-FFF2-40B4-BE49-F238E27FC236}">
                  <a16:creationId xmlns:a16="http://schemas.microsoft.com/office/drawing/2014/main" id="{AF2121DE-5304-45CC-A7AF-C5268E775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4" y="1588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9" name="Rectangle 559">
              <a:extLst>
                <a:ext uri="{FF2B5EF4-FFF2-40B4-BE49-F238E27FC236}">
                  <a16:creationId xmlns:a16="http://schemas.microsoft.com/office/drawing/2014/main" id="{BB0CFA58-084B-4490-BDDC-368605EC6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1588"/>
              <a:ext cx="7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0" name="Rectangle 560">
              <a:extLst>
                <a:ext uri="{FF2B5EF4-FFF2-40B4-BE49-F238E27FC236}">
                  <a16:creationId xmlns:a16="http://schemas.microsoft.com/office/drawing/2014/main" id="{8B2C35C5-2D29-4748-A4EF-CCE21E702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9" y="1588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1" name="Rectangle 561">
              <a:extLst>
                <a:ext uri="{FF2B5EF4-FFF2-40B4-BE49-F238E27FC236}">
                  <a16:creationId xmlns:a16="http://schemas.microsoft.com/office/drawing/2014/main" id="{A7277BC0-F7C0-4EE5-9A14-8E5087B60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2" name="Rectangle 562">
              <a:extLst>
                <a:ext uri="{FF2B5EF4-FFF2-40B4-BE49-F238E27FC236}">
                  <a16:creationId xmlns:a16="http://schemas.microsoft.com/office/drawing/2014/main" id="{FC67A55D-1F15-4DB7-A045-8A660C59D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" y="158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3" name="Freeform 563">
              <a:extLst>
                <a:ext uri="{FF2B5EF4-FFF2-40B4-BE49-F238E27FC236}">
                  <a16:creationId xmlns:a16="http://schemas.microsoft.com/office/drawing/2014/main" id="{F512ADB6-2140-4D05-8870-606FE802A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" y="2395"/>
              <a:ext cx="102" cy="230"/>
            </a:xfrm>
            <a:custGeom>
              <a:avLst/>
              <a:gdLst>
                <a:gd name="T0" fmla="*/ 379 w 84"/>
                <a:gd name="T1" fmla="*/ 868 h 190"/>
                <a:gd name="T2" fmla="*/ 0 w 84"/>
                <a:gd name="T3" fmla="*/ 876 h 190"/>
                <a:gd name="T4" fmla="*/ 0 w 84"/>
                <a:gd name="T5" fmla="*/ 0 h 190"/>
                <a:gd name="T6" fmla="*/ 398 w 84"/>
                <a:gd name="T7" fmla="*/ 0 h 190"/>
                <a:gd name="T8" fmla="*/ 379 w 84"/>
                <a:gd name="T9" fmla="*/ 868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90"/>
                <a:gd name="T17" fmla="*/ 84 w 84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90">
                  <a:moveTo>
                    <a:pt x="81" y="188"/>
                  </a:moveTo>
                  <a:lnTo>
                    <a:pt x="0" y="190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1" y="188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564">
              <a:extLst>
                <a:ext uri="{FF2B5EF4-FFF2-40B4-BE49-F238E27FC236}">
                  <a16:creationId xmlns:a16="http://schemas.microsoft.com/office/drawing/2014/main" id="{C77784A4-CE1A-4FE2-B4FC-C063EF6C5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" y="2395"/>
              <a:ext cx="102" cy="230"/>
            </a:xfrm>
            <a:custGeom>
              <a:avLst/>
              <a:gdLst>
                <a:gd name="T0" fmla="*/ 379 w 84"/>
                <a:gd name="T1" fmla="*/ 868 h 190"/>
                <a:gd name="T2" fmla="*/ 0 w 84"/>
                <a:gd name="T3" fmla="*/ 876 h 190"/>
                <a:gd name="T4" fmla="*/ 0 w 84"/>
                <a:gd name="T5" fmla="*/ 0 h 190"/>
                <a:gd name="T6" fmla="*/ 398 w 84"/>
                <a:gd name="T7" fmla="*/ 0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90"/>
                <a:gd name="T14" fmla="*/ 84 w 84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90">
                  <a:moveTo>
                    <a:pt x="81" y="188"/>
                  </a:moveTo>
                  <a:lnTo>
                    <a:pt x="0" y="190"/>
                  </a:lnTo>
                  <a:lnTo>
                    <a:pt x="0" y="0"/>
                  </a:lnTo>
                  <a:lnTo>
                    <a:pt x="84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Line 565">
              <a:extLst>
                <a:ext uri="{FF2B5EF4-FFF2-40B4-BE49-F238E27FC236}">
                  <a16:creationId xmlns:a16="http://schemas.microsoft.com/office/drawing/2014/main" id="{24FAD010-BAAB-408E-9A36-95DA8FED8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2395"/>
              <a:ext cx="3" cy="22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Line 566">
              <a:extLst>
                <a:ext uri="{FF2B5EF4-FFF2-40B4-BE49-F238E27FC236}">
                  <a16:creationId xmlns:a16="http://schemas.microsoft.com/office/drawing/2014/main" id="{5A2AF828-7039-4D8B-96E4-E6160DBD65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5" y="2395"/>
              <a:ext cx="10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Line 567">
              <a:extLst>
                <a:ext uri="{FF2B5EF4-FFF2-40B4-BE49-F238E27FC236}">
                  <a16:creationId xmlns:a16="http://schemas.microsoft.com/office/drawing/2014/main" id="{B5F6DCD5-9198-4418-A33D-24390ED121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5" y="2623"/>
              <a:ext cx="100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568">
              <a:extLst>
                <a:ext uri="{FF2B5EF4-FFF2-40B4-BE49-F238E27FC236}">
                  <a16:creationId xmlns:a16="http://schemas.microsoft.com/office/drawing/2014/main" id="{6C3A6100-3175-4EC8-92DA-E8D512FC8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438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9" name="Rectangle 569">
              <a:extLst>
                <a:ext uri="{FF2B5EF4-FFF2-40B4-BE49-F238E27FC236}">
                  <a16:creationId xmlns:a16="http://schemas.microsoft.com/office/drawing/2014/main" id="{E6DA8350-4ABD-4738-A314-52B75373E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243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0" name="Rectangle 570">
              <a:extLst>
                <a:ext uri="{FF2B5EF4-FFF2-40B4-BE49-F238E27FC236}">
                  <a16:creationId xmlns:a16="http://schemas.microsoft.com/office/drawing/2014/main" id="{6C93449F-C1CF-4A5F-BE18-BC9A27072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5" y="2438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1" name="Rectangle 571">
              <a:extLst>
                <a:ext uri="{FF2B5EF4-FFF2-40B4-BE49-F238E27FC236}">
                  <a16:creationId xmlns:a16="http://schemas.microsoft.com/office/drawing/2014/main" id="{F7B0D831-A13E-4C69-8265-51AAD8C36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2452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EB75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2" name="Rectangle 572">
              <a:extLst>
                <a:ext uri="{FF2B5EF4-FFF2-40B4-BE49-F238E27FC236}">
                  <a16:creationId xmlns:a16="http://schemas.microsoft.com/office/drawing/2014/main" id="{7A74A65D-213A-4B7B-A149-B70803573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2" y="2452"/>
              <a:ext cx="7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EB75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3" name="Rectangle 573">
              <a:extLst>
                <a:ext uri="{FF2B5EF4-FFF2-40B4-BE49-F238E27FC236}">
                  <a16:creationId xmlns:a16="http://schemas.microsoft.com/office/drawing/2014/main" id="{5EBC757E-C4EB-4DC9-AB3A-A9983E10E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39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4" name="Rectangle 574">
              <a:extLst>
                <a:ext uri="{FF2B5EF4-FFF2-40B4-BE49-F238E27FC236}">
                  <a16:creationId xmlns:a16="http://schemas.microsoft.com/office/drawing/2014/main" id="{0232C69C-407E-4564-A849-9005E161F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" y="239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5" name="Rectangle 575">
              <a:extLst>
                <a:ext uri="{FF2B5EF4-FFF2-40B4-BE49-F238E27FC236}">
                  <a16:creationId xmlns:a16="http://schemas.microsoft.com/office/drawing/2014/main" id="{15D763A5-1F42-4D3B-A26E-A2D65D0CA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" y="239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6" name="Rectangle 576">
              <a:extLst>
                <a:ext uri="{FF2B5EF4-FFF2-40B4-BE49-F238E27FC236}">
                  <a16:creationId xmlns:a16="http://schemas.microsoft.com/office/drawing/2014/main" id="{64733409-F173-401C-AC46-E2B952925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" y="2391"/>
              <a:ext cx="2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7" name="Rectangle 577">
              <a:extLst>
                <a:ext uri="{FF2B5EF4-FFF2-40B4-BE49-F238E27FC236}">
                  <a16:creationId xmlns:a16="http://schemas.microsoft.com/office/drawing/2014/main" id="{37A5E5BE-9839-4905-9450-DF064C809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239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w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8" name="Rectangle 578">
              <a:extLst>
                <a:ext uri="{FF2B5EF4-FFF2-40B4-BE49-F238E27FC236}">
                  <a16:creationId xmlns:a16="http://schemas.microsoft.com/office/drawing/2014/main" id="{85CFCC94-6F68-406C-A75D-8972CF85D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" y="2391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9" name="Rectangle 579">
              <a:extLst>
                <a:ext uri="{FF2B5EF4-FFF2-40B4-BE49-F238E27FC236}">
                  <a16:creationId xmlns:a16="http://schemas.microsoft.com/office/drawing/2014/main" id="{0CF49573-D89F-43BE-B7AA-27F6066A6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" y="239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0" name="Rectangle 580">
              <a:extLst>
                <a:ext uri="{FF2B5EF4-FFF2-40B4-BE49-F238E27FC236}">
                  <a16:creationId xmlns:a16="http://schemas.microsoft.com/office/drawing/2014/main" id="{4A4AA777-F493-4A19-9456-CDF048AF9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" y="2391"/>
              <a:ext cx="5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1" name="Rectangle 581">
              <a:extLst>
                <a:ext uri="{FF2B5EF4-FFF2-40B4-BE49-F238E27FC236}">
                  <a16:creationId xmlns:a16="http://schemas.microsoft.com/office/drawing/2014/main" id="{1F1128E7-46B4-4B97-9794-1105DCFA5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" y="239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2" name="Rectangle 582">
              <a:extLst>
                <a:ext uri="{FF2B5EF4-FFF2-40B4-BE49-F238E27FC236}">
                  <a16:creationId xmlns:a16="http://schemas.microsoft.com/office/drawing/2014/main" id="{B7256210-8714-4E6E-B267-A0ABED38D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" y="239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3" name="Rectangle 583">
              <a:extLst>
                <a:ext uri="{FF2B5EF4-FFF2-40B4-BE49-F238E27FC236}">
                  <a16:creationId xmlns:a16="http://schemas.microsoft.com/office/drawing/2014/main" id="{A75B5DDC-8F2B-484A-828B-CCE5F8B3F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239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4" name="Rectangle 584">
              <a:extLst>
                <a:ext uri="{FF2B5EF4-FFF2-40B4-BE49-F238E27FC236}">
                  <a16:creationId xmlns:a16="http://schemas.microsoft.com/office/drawing/2014/main" id="{8036E71E-3958-4E21-B2E0-6500B7271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" y="2391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0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5" name="Rectangle 585">
              <a:extLst>
                <a:ext uri="{FF2B5EF4-FFF2-40B4-BE49-F238E27FC236}">
                  <a16:creationId xmlns:a16="http://schemas.microsoft.com/office/drawing/2014/main" id="{3708494B-1AE5-40BF-B0A0-DBC6306B4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" y="2391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6" name="Rectangle 586">
              <a:extLst>
                <a:ext uri="{FF2B5EF4-FFF2-40B4-BE49-F238E27FC236}">
                  <a16:creationId xmlns:a16="http://schemas.microsoft.com/office/drawing/2014/main" id="{B0B243C5-144D-40CA-B1D1-6E3B05A7F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" y="2391"/>
              <a:ext cx="5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7" name="Rectangle 587">
              <a:extLst>
                <a:ext uri="{FF2B5EF4-FFF2-40B4-BE49-F238E27FC236}">
                  <a16:creationId xmlns:a16="http://schemas.microsoft.com/office/drawing/2014/main" id="{745D5298-89BC-4C71-A795-FAC8BC5C4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" y="239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8" name="Rectangle 588">
              <a:extLst>
                <a:ext uri="{FF2B5EF4-FFF2-40B4-BE49-F238E27FC236}">
                  <a16:creationId xmlns:a16="http://schemas.microsoft.com/office/drawing/2014/main" id="{9575485C-8D3B-4202-BF60-29232468B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2391"/>
              <a:ext cx="2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9" name="Rectangle 589">
              <a:extLst>
                <a:ext uri="{FF2B5EF4-FFF2-40B4-BE49-F238E27FC236}">
                  <a16:creationId xmlns:a16="http://schemas.microsoft.com/office/drawing/2014/main" id="{BB3E889C-7E3E-40D6-A938-FC97B365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0" name="Rectangle 590">
              <a:extLst>
                <a:ext uri="{FF2B5EF4-FFF2-40B4-BE49-F238E27FC236}">
                  <a16:creationId xmlns:a16="http://schemas.microsoft.com/office/drawing/2014/main" id="{C96F4D99-7230-458D-B161-A38158538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" y="1021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1" name="Rectangle 591">
              <a:extLst>
                <a:ext uri="{FF2B5EF4-FFF2-40B4-BE49-F238E27FC236}">
                  <a16:creationId xmlns:a16="http://schemas.microsoft.com/office/drawing/2014/main" id="{241F0B34-F156-4ABC-9092-8948BF7FD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1021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2" name="Rectangle 592">
              <a:extLst>
                <a:ext uri="{FF2B5EF4-FFF2-40B4-BE49-F238E27FC236}">
                  <a16:creationId xmlns:a16="http://schemas.microsoft.com/office/drawing/2014/main" id="{B4440748-E9C8-427E-93FD-38666B7DF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3" name="Rectangle 593">
              <a:extLst>
                <a:ext uri="{FF2B5EF4-FFF2-40B4-BE49-F238E27FC236}">
                  <a16:creationId xmlns:a16="http://schemas.microsoft.com/office/drawing/2014/main" id="{697AE6C0-C145-45F6-9CEB-B5397932E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4" name="Rectangle 594">
              <a:extLst>
                <a:ext uri="{FF2B5EF4-FFF2-40B4-BE49-F238E27FC236}">
                  <a16:creationId xmlns:a16="http://schemas.microsoft.com/office/drawing/2014/main" id="{264F0911-28AA-4D51-A691-B8379224A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5" name="Rectangle 595">
              <a:extLst>
                <a:ext uri="{FF2B5EF4-FFF2-40B4-BE49-F238E27FC236}">
                  <a16:creationId xmlns:a16="http://schemas.microsoft.com/office/drawing/2014/main" id="{25BF11FC-E796-4DA9-BE47-F7FA82BFE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" y="102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6" name="Rectangle 596">
              <a:extLst>
                <a:ext uri="{FF2B5EF4-FFF2-40B4-BE49-F238E27FC236}">
                  <a16:creationId xmlns:a16="http://schemas.microsoft.com/office/drawing/2014/main" id="{F1147042-5AB1-42D4-9342-54CD47B6B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3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7" name="Rectangle 597">
              <a:extLst>
                <a:ext uri="{FF2B5EF4-FFF2-40B4-BE49-F238E27FC236}">
                  <a16:creationId xmlns:a16="http://schemas.microsoft.com/office/drawing/2014/main" id="{ADE989BE-1EC3-49ED-A1D8-5E1E8CA9A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2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8" name="Rectangle 598">
              <a:extLst>
                <a:ext uri="{FF2B5EF4-FFF2-40B4-BE49-F238E27FC236}">
                  <a16:creationId xmlns:a16="http://schemas.microsoft.com/office/drawing/2014/main" id="{441BD045-1FC6-40FC-BF16-1AC4F7F8E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9" name="Rectangle 599">
              <a:extLst>
                <a:ext uri="{FF2B5EF4-FFF2-40B4-BE49-F238E27FC236}">
                  <a16:creationId xmlns:a16="http://schemas.microsoft.com/office/drawing/2014/main" id="{40799043-51B0-4260-A0E6-9105BBA59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102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0" name="Rectangle 600">
              <a:extLst>
                <a:ext uri="{FF2B5EF4-FFF2-40B4-BE49-F238E27FC236}">
                  <a16:creationId xmlns:a16="http://schemas.microsoft.com/office/drawing/2014/main" id="{C98C6021-124A-44D3-9F2F-251A313A4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1" name="Rectangle 601">
              <a:extLst>
                <a:ext uri="{FF2B5EF4-FFF2-40B4-BE49-F238E27FC236}">
                  <a16:creationId xmlns:a16="http://schemas.microsoft.com/office/drawing/2014/main" id="{D974B074-A467-4C6A-ABFC-1F5B25E4A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2" name="Rectangle 602">
              <a:extLst>
                <a:ext uri="{FF2B5EF4-FFF2-40B4-BE49-F238E27FC236}">
                  <a16:creationId xmlns:a16="http://schemas.microsoft.com/office/drawing/2014/main" id="{1E48A67C-8B00-4CC7-9F13-D5A80E3AC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5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3" name="Rectangle 603">
              <a:extLst>
                <a:ext uri="{FF2B5EF4-FFF2-40B4-BE49-F238E27FC236}">
                  <a16:creationId xmlns:a16="http://schemas.microsoft.com/office/drawing/2014/main" id="{4D22A5FD-807D-4A88-806D-16EEE1D33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" y="1021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4" name="Rectangle 604">
              <a:extLst>
                <a:ext uri="{FF2B5EF4-FFF2-40B4-BE49-F238E27FC236}">
                  <a16:creationId xmlns:a16="http://schemas.microsoft.com/office/drawing/2014/main" id="{F24514F3-E659-4811-BC8E-372225823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" y="1021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5" name="Rectangle 605">
              <a:extLst>
                <a:ext uri="{FF2B5EF4-FFF2-40B4-BE49-F238E27FC236}">
                  <a16:creationId xmlns:a16="http://schemas.microsoft.com/office/drawing/2014/main" id="{1566C57E-0902-4608-8385-401D58CCA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1021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6" name="Rectangle 606">
              <a:extLst>
                <a:ext uri="{FF2B5EF4-FFF2-40B4-BE49-F238E27FC236}">
                  <a16:creationId xmlns:a16="http://schemas.microsoft.com/office/drawing/2014/main" id="{C571B0C9-6037-40DA-81CA-60F225920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8" y="1021"/>
              <a:ext cx="6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7" name="Rectangle 607">
              <a:extLst>
                <a:ext uri="{FF2B5EF4-FFF2-40B4-BE49-F238E27FC236}">
                  <a16:creationId xmlns:a16="http://schemas.microsoft.com/office/drawing/2014/main" id="{80C10CAB-9FF9-40D8-9898-177739BC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9" y="102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8" name="Rectangle 608">
              <a:extLst>
                <a:ext uri="{FF2B5EF4-FFF2-40B4-BE49-F238E27FC236}">
                  <a16:creationId xmlns:a16="http://schemas.microsoft.com/office/drawing/2014/main" id="{BA3310E0-687D-4471-A16D-1A21E6E0E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5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6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9" name="Rectangle 609">
              <a:extLst>
                <a:ext uri="{FF2B5EF4-FFF2-40B4-BE49-F238E27FC236}">
                  <a16:creationId xmlns:a16="http://schemas.microsoft.com/office/drawing/2014/main" id="{E6038980-AF3F-4432-B6F5-6096C4E4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0" name="Rectangle 610">
              <a:extLst>
                <a:ext uri="{FF2B5EF4-FFF2-40B4-BE49-F238E27FC236}">
                  <a16:creationId xmlns:a16="http://schemas.microsoft.com/office/drawing/2014/main" id="{68DE52A6-3B89-47A7-83BA-2306A399D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1" name="Rectangle 611">
              <a:extLst>
                <a:ext uri="{FF2B5EF4-FFF2-40B4-BE49-F238E27FC236}">
                  <a16:creationId xmlns:a16="http://schemas.microsoft.com/office/drawing/2014/main" id="{6FA9EA98-9A45-4081-9514-5EA62CEB7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" y="102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2" name="Rectangle 612">
              <a:extLst>
                <a:ext uri="{FF2B5EF4-FFF2-40B4-BE49-F238E27FC236}">
                  <a16:creationId xmlns:a16="http://schemas.microsoft.com/office/drawing/2014/main" id="{AFC70BA9-49A0-430A-A49A-8635A05A7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3" name="Rectangle 613">
              <a:extLst>
                <a:ext uri="{FF2B5EF4-FFF2-40B4-BE49-F238E27FC236}">
                  <a16:creationId xmlns:a16="http://schemas.microsoft.com/office/drawing/2014/main" id="{9D3E3D28-67FD-4719-9FFD-FCCABEB4B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4" name="Rectangle 614">
              <a:extLst>
                <a:ext uri="{FF2B5EF4-FFF2-40B4-BE49-F238E27FC236}">
                  <a16:creationId xmlns:a16="http://schemas.microsoft.com/office/drawing/2014/main" id="{CA5A7E4D-88AF-468C-B7B0-32B3557FF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7" y="1021"/>
              <a:ext cx="6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5" name="Rectangle 615">
              <a:extLst>
                <a:ext uri="{FF2B5EF4-FFF2-40B4-BE49-F238E27FC236}">
                  <a16:creationId xmlns:a16="http://schemas.microsoft.com/office/drawing/2014/main" id="{5167F816-3C98-485B-B936-A6BAF39E3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7" y="1021"/>
              <a:ext cx="2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6" name="Rectangle 616">
              <a:extLst>
                <a:ext uri="{FF2B5EF4-FFF2-40B4-BE49-F238E27FC236}">
                  <a16:creationId xmlns:a16="http://schemas.microsoft.com/office/drawing/2014/main" id="{E1F853E2-C564-48DC-AA6A-431F8C36F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1021"/>
              <a:ext cx="4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8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7" name="Rectangle 617">
              <a:extLst>
                <a:ext uri="{FF2B5EF4-FFF2-40B4-BE49-F238E27FC236}">
                  <a16:creationId xmlns:a16="http://schemas.microsoft.com/office/drawing/2014/main" id="{92D8728F-DC6A-4D0E-BFD9-59739060B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2" y="1021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8" name="Rectangle 618">
              <a:extLst>
                <a:ext uri="{FF2B5EF4-FFF2-40B4-BE49-F238E27FC236}">
                  <a16:creationId xmlns:a16="http://schemas.microsoft.com/office/drawing/2014/main" id="{8A2A6F12-AE88-417D-A633-CDF70804B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" y="1021"/>
              <a:ext cx="65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9" name="Rectangle 619">
              <a:extLst>
                <a:ext uri="{FF2B5EF4-FFF2-40B4-BE49-F238E27FC236}">
                  <a16:creationId xmlns:a16="http://schemas.microsoft.com/office/drawing/2014/main" id="{81FD6007-A6EC-487C-8019-EE07866BA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" y="1021"/>
              <a:ext cx="2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0" name="Rectangle 620">
              <a:extLst>
                <a:ext uri="{FF2B5EF4-FFF2-40B4-BE49-F238E27FC236}">
                  <a16:creationId xmlns:a16="http://schemas.microsoft.com/office/drawing/2014/main" id="{E144999D-91C3-41B3-8B47-E68EC6867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" y="1021"/>
              <a:ext cx="49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9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1" name="Freeform 621">
              <a:extLst>
                <a:ext uri="{FF2B5EF4-FFF2-40B4-BE49-F238E27FC236}">
                  <a16:creationId xmlns:a16="http://schemas.microsoft.com/office/drawing/2014/main" id="{4C2C2F26-212B-4774-A72D-AAB085DC3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" y="1428"/>
              <a:ext cx="76" cy="459"/>
            </a:xfrm>
            <a:custGeom>
              <a:avLst/>
              <a:gdLst>
                <a:gd name="T0" fmla="*/ 317 w 62"/>
                <a:gd name="T1" fmla="*/ 1769 h 378"/>
                <a:gd name="T2" fmla="*/ 317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317 w 62"/>
                <a:gd name="T9" fmla="*/ 1786 h 378"/>
                <a:gd name="T10" fmla="*/ 317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32" name="Group 622">
              <a:extLst>
                <a:ext uri="{FF2B5EF4-FFF2-40B4-BE49-F238E27FC236}">
                  <a16:creationId xmlns:a16="http://schemas.microsoft.com/office/drawing/2014/main" id="{5274B9EB-B9B9-40DF-B51A-E14B57624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6" y="1997"/>
              <a:ext cx="465" cy="255"/>
              <a:chOff x="3474" y="2602"/>
              <a:chExt cx="426" cy="286"/>
            </a:xfrm>
          </p:grpSpPr>
          <p:sp>
            <p:nvSpPr>
              <p:cNvPr id="247" name="Cloud">
                <a:extLst>
                  <a:ext uri="{FF2B5EF4-FFF2-40B4-BE49-F238E27FC236}">
                    <a16:creationId xmlns:a16="http://schemas.microsoft.com/office/drawing/2014/main" id="{45C5747B-332E-4602-B80A-94DF79812D15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Text Box 624">
                <a:extLst>
                  <a:ext uri="{FF2B5EF4-FFF2-40B4-BE49-F238E27FC236}">
                    <a16:creationId xmlns:a16="http://schemas.microsoft.com/office/drawing/2014/main" id="{C3E9FFE4-9FB4-44AE-B711-CCA2C88967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sp>
          <p:nvSpPr>
            <p:cNvPr id="233" name="Line 625">
              <a:extLst>
                <a:ext uri="{FF2B5EF4-FFF2-40B4-BE49-F238E27FC236}">
                  <a16:creationId xmlns:a16="http://schemas.microsoft.com/office/drawing/2014/main" id="{83027E9D-EF6D-42E2-9544-810D28A04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675"/>
              <a:ext cx="117" cy="716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4" name="Line 626">
              <a:extLst>
                <a:ext uri="{FF2B5EF4-FFF2-40B4-BE49-F238E27FC236}">
                  <a16:creationId xmlns:a16="http://schemas.microsoft.com/office/drawing/2014/main" id="{8B12CAEE-8801-47C3-8B56-7C0BEF8CC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6" y="1775"/>
              <a:ext cx="105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35" name="Group 627">
              <a:extLst>
                <a:ext uri="{FF2B5EF4-FFF2-40B4-BE49-F238E27FC236}">
                  <a16:creationId xmlns:a16="http://schemas.microsoft.com/office/drawing/2014/main" id="{955803BA-4B57-4D2D-AD72-7F4AD4A1C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5" y="1997"/>
              <a:ext cx="465" cy="255"/>
              <a:chOff x="3474" y="2602"/>
              <a:chExt cx="426" cy="286"/>
            </a:xfrm>
          </p:grpSpPr>
          <p:sp>
            <p:nvSpPr>
              <p:cNvPr id="245" name="Cloud">
                <a:extLst>
                  <a:ext uri="{FF2B5EF4-FFF2-40B4-BE49-F238E27FC236}">
                    <a16:creationId xmlns:a16="http://schemas.microsoft.com/office/drawing/2014/main" id="{AD778305-03EC-4961-B9C6-4061BE65ADAD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Text Box 629">
                <a:extLst>
                  <a:ext uri="{FF2B5EF4-FFF2-40B4-BE49-F238E27FC236}">
                    <a16:creationId xmlns:a16="http://schemas.microsoft.com/office/drawing/2014/main" id="{927789E4-F3A5-41F3-A651-098FDCA07E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36" name="Group 630">
              <a:extLst>
                <a:ext uri="{FF2B5EF4-FFF2-40B4-BE49-F238E27FC236}">
                  <a16:creationId xmlns:a16="http://schemas.microsoft.com/office/drawing/2014/main" id="{C0C7F060-0745-4EFF-8BD7-A6FB5AF1B1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" y="1983"/>
              <a:ext cx="465" cy="255"/>
              <a:chOff x="3474" y="2602"/>
              <a:chExt cx="426" cy="286"/>
            </a:xfrm>
          </p:grpSpPr>
          <p:sp>
            <p:nvSpPr>
              <p:cNvPr id="243" name="Cloud">
                <a:extLst>
                  <a:ext uri="{FF2B5EF4-FFF2-40B4-BE49-F238E27FC236}">
                    <a16:creationId xmlns:a16="http://schemas.microsoft.com/office/drawing/2014/main" id="{7908ECC9-D454-4846-BF12-2DD5C92A7749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Text Box 632">
                <a:extLst>
                  <a:ext uri="{FF2B5EF4-FFF2-40B4-BE49-F238E27FC236}">
                    <a16:creationId xmlns:a16="http://schemas.microsoft.com/office/drawing/2014/main" id="{ACBC33EF-D0DC-4346-93AA-E245792EB1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37" name="Group 633">
              <a:extLst>
                <a:ext uri="{FF2B5EF4-FFF2-40B4-BE49-F238E27FC236}">
                  <a16:creationId xmlns:a16="http://schemas.microsoft.com/office/drawing/2014/main" id="{582B6546-4C5E-404F-941A-DD1B8C6C16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2" y="1983"/>
              <a:ext cx="465" cy="255"/>
              <a:chOff x="3474" y="2602"/>
              <a:chExt cx="426" cy="286"/>
            </a:xfrm>
          </p:grpSpPr>
          <p:sp>
            <p:nvSpPr>
              <p:cNvPr id="241" name="Cloud">
                <a:extLst>
                  <a:ext uri="{FF2B5EF4-FFF2-40B4-BE49-F238E27FC236}">
                    <a16:creationId xmlns:a16="http://schemas.microsoft.com/office/drawing/2014/main" id="{D2B16A1A-5E1D-42A8-8A10-DA69E477A6A3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Text Box 635">
                <a:extLst>
                  <a:ext uri="{FF2B5EF4-FFF2-40B4-BE49-F238E27FC236}">
                    <a16:creationId xmlns:a16="http://schemas.microsoft.com/office/drawing/2014/main" id="{8A15E0DE-7309-4A8D-9676-0CBFFA07BB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38" name="Group 636">
              <a:extLst>
                <a:ext uri="{FF2B5EF4-FFF2-40B4-BE49-F238E27FC236}">
                  <a16:creationId xmlns:a16="http://schemas.microsoft.com/office/drawing/2014/main" id="{B49B3F84-4BF9-43CC-88F2-E41238BF85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" y="1983"/>
              <a:ext cx="465" cy="255"/>
              <a:chOff x="3474" y="2602"/>
              <a:chExt cx="426" cy="286"/>
            </a:xfrm>
          </p:grpSpPr>
          <p:sp>
            <p:nvSpPr>
              <p:cNvPr id="239" name="Cloud">
                <a:extLst>
                  <a:ext uri="{FF2B5EF4-FFF2-40B4-BE49-F238E27FC236}">
                    <a16:creationId xmlns:a16="http://schemas.microsoft.com/office/drawing/2014/main" id="{38E965C0-6145-4E54-BAD3-68450D2F4AA6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Text Box 638">
                <a:extLst>
                  <a:ext uri="{FF2B5EF4-FFF2-40B4-BE49-F238E27FC236}">
                    <a16:creationId xmlns:a16="http://schemas.microsoft.com/office/drawing/2014/main" id="{C6908C46-2F28-44AB-86E9-2A794EA0EE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</p:grpSp>
      <p:sp>
        <p:nvSpPr>
          <p:cNvPr id="249" name="Rectangle 640">
            <a:extLst>
              <a:ext uri="{FF2B5EF4-FFF2-40B4-BE49-F238E27FC236}">
                <a16:creationId xmlns:a16="http://schemas.microsoft.com/office/drawing/2014/main" id="{9B86D321-3069-4BAD-ABCB-C1CF22C6F935}"/>
              </a:ext>
            </a:extLst>
          </p:cNvPr>
          <p:cNvSpPr txBox="1">
            <a:spLocks noChangeArrowheads="1"/>
          </p:cNvSpPr>
          <p:nvPr/>
        </p:nvSpPr>
        <p:spPr>
          <a:xfrm>
            <a:off x="2133600" y="4754983"/>
            <a:ext cx="8229600" cy="16700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Wait until the branch decision is known: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Then fetch the correct instruction</a:t>
            </a:r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Reduced from 3 to </a:t>
            </a:r>
            <a:r>
              <a:rPr lang="en-US" sz="2800" b="1" dirty="0"/>
              <a:t>1 clock cycle delay</a:t>
            </a:r>
            <a:endParaRPr lang="en-US" dirty="0"/>
          </a:p>
        </p:txBody>
      </p:sp>
      <p:sp>
        <p:nvSpPr>
          <p:cNvPr id="250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252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253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016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6.1 Early Branch: </a:t>
            </a:r>
            <a:r>
              <a:rPr lang="en-GB" sz="3600" b="1" dirty="0">
                <a:solidFill>
                  <a:srgbClr val="0000FF"/>
                </a:solidFill>
              </a:rPr>
              <a:t>Problems</a:t>
            </a:r>
            <a:r>
              <a:rPr lang="en-GB" sz="3600" dirty="0">
                <a:solidFill>
                  <a:srgbClr val="0000FF"/>
                </a:solidFill>
              </a:rPr>
              <a:t> (1/3)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C0B776E-9079-4AA5-B4D9-ECF6EF4B1FC0}"/>
              </a:ext>
            </a:extLst>
          </p:cNvPr>
          <p:cNvSpPr txBox="1">
            <a:spLocks noChangeArrowheads="1"/>
          </p:cNvSpPr>
          <p:nvPr/>
        </p:nvSpPr>
        <p:spPr>
          <a:xfrm>
            <a:off x="1942642" y="1346417"/>
            <a:ext cx="8229600" cy="1316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However, if the register(s) involved in the comparison is produced by preceding instruction: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Further stall is still needed!</a:t>
            </a:r>
            <a:endParaRPr lang="en-US" dirty="0"/>
          </a:p>
        </p:txBody>
      </p:sp>
      <p:grpSp>
        <p:nvGrpSpPr>
          <p:cNvPr id="9" name="Group 245">
            <a:extLst>
              <a:ext uri="{FF2B5EF4-FFF2-40B4-BE49-F238E27FC236}">
                <a16:creationId xmlns:a16="http://schemas.microsoft.com/office/drawing/2014/main" id="{636C9072-E273-4959-8E6A-CB06175579FF}"/>
              </a:ext>
            </a:extLst>
          </p:cNvPr>
          <p:cNvGrpSpPr>
            <a:grpSpLocks/>
          </p:cNvGrpSpPr>
          <p:nvPr/>
        </p:nvGrpSpPr>
        <p:grpSpPr bwMode="auto">
          <a:xfrm>
            <a:off x="2093454" y="2870417"/>
            <a:ext cx="7926388" cy="3295650"/>
            <a:chOff x="384" y="1200"/>
            <a:chExt cx="4993" cy="2076"/>
          </a:xfrm>
        </p:grpSpPr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52DA79AA-E551-4D1D-B96A-3BBFEEE2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2407"/>
              <a:ext cx="96" cy="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2487BFB1-DA4A-4028-8913-2006DD010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302"/>
              <a:ext cx="97" cy="214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D5AB3A56-7092-4762-8AAF-F049A02CD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302"/>
              <a:ext cx="97" cy="214"/>
            </a:xfrm>
            <a:prstGeom prst="rect">
              <a:avLst/>
            </a:prstGeom>
            <a:solidFill>
              <a:srgbClr val="C0C0C0"/>
            </a:solidFill>
            <a:ln w="11176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Line 7">
              <a:extLst>
                <a:ext uri="{FF2B5EF4-FFF2-40B4-BE49-F238E27FC236}">
                  <a16:creationId xmlns:a16="http://schemas.microsoft.com/office/drawing/2014/main" id="{019FE61D-6203-47FA-818D-77FF51E3D4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0" y="2299"/>
              <a:ext cx="2" cy="2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061B9EDB-C551-4B91-BEF1-FF7089BB2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4" y="2302"/>
              <a:ext cx="96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09A4A19F-07EC-4CD2-82EA-F956D32931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4" y="2516"/>
              <a:ext cx="96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7436AB9F-E4B4-4F59-9397-59225B39E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2345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9886F2E5-8F2E-4377-ADF2-3B5B5747E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234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B3B0EC46-5601-4A83-BAA9-F6B3041FE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" y="234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C80FEECB-5934-4D3D-9B76-427F0C1C3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2" y="2878"/>
              <a:ext cx="125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7D49EFB6-D97F-4A32-A959-0E6E8641C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1" y="2354"/>
              <a:ext cx="122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1AEC6712-3227-40C3-B554-A1C08A4F1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5" y="2866"/>
              <a:ext cx="98" cy="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0552F49D-4CDB-4A0F-9179-04D16B118E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5" y="2986"/>
              <a:ext cx="29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1DE9092A-E0EF-4D24-93B3-7567BFE46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2" y="2459"/>
              <a:ext cx="29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8390CDAB-70B1-4237-82FE-E49D824A5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2" y="2354"/>
              <a:ext cx="100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32193248-2719-4B0A-940C-99B6BC525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" y="1820"/>
              <a:ext cx="99" cy="213"/>
            </a:xfrm>
            <a:custGeom>
              <a:avLst/>
              <a:gdLst>
                <a:gd name="T0" fmla="*/ 0 w 87"/>
                <a:gd name="T1" fmla="*/ 523 h 187"/>
                <a:gd name="T2" fmla="*/ 246 w 87"/>
                <a:gd name="T3" fmla="*/ 532 h 187"/>
                <a:gd name="T4" fmla="*/ 246 w 87"/>
                <a:gd name="T5" fmla="*/ 0 h 187"/>
                <a:gd name="T6" fmla="*/ 0 w 87"/>
                <a:gd name="T7" fmla="*/ 0 h 187"/>
                <a:gd name="T8" fmla="*/ 0 w 87"/>
                <a:gd name="T9" fmla="*/ 523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87"/>
                <a:gd name="T17" fmla="*/ 87 w 87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610E06C7-35DD-45EA-BA81-5D18BB5C7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" y="1820"/>
              <a:ext cx="99" cy="213"/>
            </a:xfrm>
            <a:custGeom>
              <a:avLst/>
              <a:gdLst>
                <a:gd name="T0" fmla="*/ 0 w 87"/>
                <a:gd name="T1" fmla="*/ 523 h 187"/>
                <a:gd name="T2" fmla="*/ 246 w 87"/>
                <a:gd name="T3" fmla="*/ 532 h 187"/>
                <a:gd name="T4" fmla="*/ 246 w 87"/>
                <a:gd name="T5" fmla="*/ 0 h 187"/>
                <a:gd name="T6" fmla="*/ 0 w 87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87"/>
                <a:gd name="T14" fmla="*/ 87 w 87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D16CC518-4518-4772-86FD-15FEA5390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" y="1816"/>
              <a:ext cx="96" cy="217"/>
            </a:xfrm>
            <a:custGeom>
              <a:avLst/>
              <a:gdLst>
                <a:gd name="T0" fmla="*/ 247 w 84"/>
                <a:gd name="T1" fmla="*/ 0 h 190"/>
                <a:gd name="T2" fmla="*/ 0 w 84"/>
                <a:gd name="T3" fmla="*/ 3 h 190"/>
                <a:gd name="T4" fmla="*/ 0 w 84"/>
                <a:gd name="T5" fmla="*/ 549 h 190"/>
                <a:gd name="T6" fmla="*/ 247 w 84"/>
                <a:gd name="T7" fmla="*/ 549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90"/>
                <a:gd name="T14" fmla="*/ 84 w 84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90">
                  <a:moveTo>
                    <a:pt x="84" y="0"/>
                  </a:moveTo>
                  <a:lnTo>
                    <a:pt x="0" y="3"/>
                  </a:lnTo>
                  <a:lnTo>
                    <a:pt x="0" y="190"/>
                  </a:lnTo>
                  <a:lnTo>
                    <a:pt x="84" y="1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A32AF1BC-1A4C-4BDD-9123-5AD79CCD4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4" y="1858"/>
              <a:ext cx="2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904CE5A4-6FAC-46C4-B119-5BD448CA3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" y="1857"/>
              <a:ext cx="6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285032B9-E811-46E5-90A9-1FDF57561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1711"/>
              <a:ext cx="148" cy="425"/>
            </a:xfrm>
            <a:custGeom>
              <a:avLst/>
              <a:gdLst>
                <a:gd name="T0" fmla="*/ 0 w 130"/>
                <a:gd name="T1" fmla="*/ 0 h 372"/>
                <a:gd name="T2" fmla="*/ 0 w 130"/>
                <a:gd name="T3" fmla="*/ 441 h 372"/>
                <a:gd name="T4" fmla="*/ 116 w 130"/>
                <a:gd name="T5" fmla="*/ 543 h 372"/>
                <a:gd name="T6" fmla="*/ 0 w 130"/>
                <a:gd name="T7" fmla="*/ 644 h 372"/>
                <a:gd name="T8" fmla="*/ 0 w 130"/>
                <a:gd name="T9" fmla="*/ 1080 h 372"/>
                <a:gd name="T10" fmla="*/ 364 w 130"/>
                <a:gd name="T11" fmla="*/ 753 h 372"/>
                <a:gd name="T12" fmla="*/ 364 w 130"/>
                <a:gd name="T13" fmla="*/ 332 h 372"/>
                <a:gd name="T14" fmla="*/ 0 w 130"/>
                <a:gd name="T15" fmla="*/ 0 h 372"/>
                <a:gd name="T16" fmla="*/ 0 w 130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0"/>
                <a:gd name="T28" fmla="*/ 0 h 372"/>
                <a:gd name="T29" fmla="*/ 130 w 130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0" h="372">
                  <a:moveTo>
                    <a:pt x="0" y="0"/>
                  </a:moveTo>
                  <a:lnTo>
                    <a:pt x="0" y="152"/>
                  </a:lnTo>
                  <a:lnTo>
                    <a:pt x="41" y="187"/>
                  </a:lnTo>
                  <a:lnTo>
                    <a:pt x="0" y="222"/>
                  </a:lnTo>
                  <a:lnTo>
                    <a:pt x="0" y="372"/>
                  </a:lnTo>
                  <a:lnTo>
                    <a:pt x="130" y="260"/>
                  </a:lnTo>
                  <a:lnTo>
                    <a:pt x="13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2BE7442-28AA-4992-9EC1-260711F76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1711"/>
              <a:ext cx="148" cy="425"/>
            </a:xfrm>
            <a:custGeom>
              <a:avLst/>
              <a:gdLst>
                <a:gd name="T0" fmla="*/ 0 w 130"/>
                <a:gd name="T1" fmla="*/ 0 h 372"/>
                <a:gd name="T2" fmla="*/ 0 w 130"/>
                <a:gd name="T3" fmla="*/ 441 h 372"/>
                <a:gd name="T4" fmla="*/ 116 w 130"/>
                <a:gd name="T5" fmla="*/ 543 h 372"/>
                <a:gd name="T6" fmla="*/ 0 w 130"/>
                <a:gd name="T7" fmla="*/ 644 h 372"/>
                <a:gd name="T8" fmla="*/ 0 w 130"/>
                <a:gd name="T9" fmla="*/ 1080 h 372"/>
                <a:gd name="T10" fmla="*/ 364 w 130"/>
                <a:gd name="T11" fmla="*/ 753 h 372"/>
                <a:gd name="T12" fmla="*/ 364 w 130"/>
                <a:gd name="T13" fmla="*/ 332 h 372"/>
                <a:gd name="T14" fmla="*/ 0 w 130"/>
                <a:gd name="T15" fmla="*/ 0 h 372"/>
                <a:gd name="T16" fmla="*/ 0 w 130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0"/>
                <a:gd name="T28" fmla="*/ 0 h 372"/>
                <a:gd name="T29" fmla="*/ 130 w 130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0" h="372">
                  <a:moveTo>
                    <a:pt x="0" y="0"/>
                  </a:moveTo>
                  <a:lnTo>
                    <a:pt x="0" y="152"/>
                  </a:lnTo>
                  <a:lnTo>
                    <a:pt x="41" y="187"/>
                  </a:lnTo>
                  <a:lnTo>
                    <a:pt x="0" y="222"/>
                  </a:lnTo>
                  <a:lnTo>
                    <a:pt x="0" y="372"/>
                  </a:lnTo>
                  <a:lnTo>
                    <a:pt x="130" y="260"/>
                  </a:lnTo>
                  <a:lnTo>
                    <a:pt x="130" y="115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Line 26">
              <a:extLst>
                <a:ext uri="{FF2B5EF4-FFF2-40B4-BE49-F238E27FC236}">
                  <a16:creationId xmlns:a16="http://schemas.microsoft.com/office/drawing/2014/main" id="{777032E1-53C8-4197-AAB4-CAFB00B46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" y="1925"/>
              <a:ext cx="27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EAEB8D1-0B69-4319-8D86-4FA101870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" y="1808"/>
              <a:ext cx="98" cy="214"/>
            </a:xfrm>
            <a:custGeom>
              <a:avLst/>
              <a:gdLst>
                <a:gd name="T0" fmla="*/ 0 w 86"/>
                <a:gd name="T1" fmla="*/ 548 h 187"/>
                <a:gd name="T2" fmla="*/ 245 w 86"/>
                <a:gd name="T3" fmla="*/ 548 h 187"/>
                <a:gd name="T4" fmla="*/ 245 w 86"/>
                <a:gd name="T5" fmla="*/ 0 h 187"/>
                <a:gd name="T6" fmla="*/ 2 w 86"/>
                <a:gd name="T7" fmla="*/ 0 h 187"/>
                <a:gd name="T8" fmla="*/ 0 w 86"/>
                <a:gd name="T9" fmla="*/ 548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7"/>
                <a:gd name="T17" fmla="*/ 86 w 86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882D0D5-AECD-47A5-B0FF-DD16E87FD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" y="1808"/>
              <a:ext cx="98" cy="214"/>
            </a:xfrm>
            <a:custGeom>
              <a:avLst/>
              <a:gdLst>
                <a:gd name="T0" fmla="*/ 0 w 86"/>
                <a:gd name="T1" fmla="*/ 548 h 187"/>
                <a:gd name="T2" fmla="*/ 245 w 86"/>
                <a:gd name="T3" fmla="*/ 548 h 187"/>
                <a:gd name="T4" fmla="*/ 245 w 86"/>
                <a:gd name="T5" fmla="*/ 0 h 187"/>
                <a:gd name="T6" fmla="*/ 2 w 86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FACEDD8E-281E-4893-A61A-771DA5024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1" y="1805"/>
              <a:ext cx="2" cy="22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Line 30">
              <a:extLst>
                <a:ext uri="{FF2B5EF4-FFF2-40B4-BE49-F238E27FC236}">
                  <a16:creationId xmlns:a16="http://schemas.microsoft.com/office/drawing/2014/main" id="{5E02FE70-F05E-4B1C-BEEF-B5639D19C3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1" y="1808"/>
              <a:ext cx="102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Line 31">
              <a:extLst>
                <a:ext uri="{FF2B5EF4-FFF2-40B4-BE49-F238E27FC236}">
                  <a16:creationId xmlns:a16="http://schemas.microsoft.com/office/drawing/2014/main" id="{8F6588D7-3FB0-4378-85DB-54CB414F57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1" y="2022"/>
              <a:ext cx="102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66F0BF02-16D8-4ACF-B17A-D3906C670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850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965B6199-8F36-470F-B5F6-CFAD36134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" y="1850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8ED15F05-C607-4E01-B3C6-E3D8EE38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" y="1850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4" name="Line 35">
              <a:extLst>
                <a:ext uri="{FF2B5EF4-FFF2-40B4-BE49-F238E27FC236}">
                  <a16:creationId xmlns:a16="http://schemas.microsoft.com/office/drawing/2014/main" id="{EA6D4BEA-3C18-4412-8566-C6FE78A1A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5" y="1862"/>
              <a:ext cx="294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Line 36">
              <a:extLst>
                <a:ext uri="{FF2B5EF4-FFF2-40B4-BE49-F238E27FC236}">
                  <a16:creationId xmlns:a16="http://schemas.microsoft.com/office/drawing/2014/main" id="{24CBB476-939A-4B5F-A04B-A1D72A1255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9" y="1925"/>
              <a:ext cx="29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Line 37">
              <a:extLst>
                <a:ext uri="{FF2B5EF4-FFF2-40B4-BE49-F238E27FC236}">
                  <a16:creationId xmlns:a16="http://schemas.microsoft.com/office/drawing/2014/main" id="{4D0439A4-FF63-4A18-8D49-A47EF28AB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1" y="1976"/>
              <a:ext cx="29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20B16AFE-B4D3-4832-8665-F0DF83EF9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7" y="1871"/>
              <a:ext cx="50" cy="54"/>
            </a:xfrm>
            <a:custGeom>
              <a:avLst/>
              <a:gdLst>
                <a:gd name="T0" fmla="*/ 0 w 44"/>
                <a:gd name="T1" fmla="*/ 142 h 47"/>
                <a:gd name="T2" fmla="*/ 0 w 44"/>
                <a:gd name="T3" fmla="*/ 0 h 47"/>
                <a:gd name="T4" fmla="*/ 123 w 44"/>
                <a:gd name="T5" fmla="*/ 0 h 47"/>
                <a:gd name="T6" fmla="*/ 0 60000 65536"/>
                <a:gd name="T7" fmla="*/ 0 60000 65536"/>
                <a:gd name="T8" fmla="*/ 0 60000 65536"/>
                <a:gd name="T9" fmla="*/ 0 w 44"/>
                <a:gd name="T10" fmla="*/ 0 h 47"/>
                <a:gd name="T11" fmla="*/ 44 w 44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" h="47">
                  <a:moveTo>
                    <a:pt x="0" y="47"/>
                  </a:moveTo>
                  <a:lnTo>
                    <a:pt x="0" y="0"/>
                  </a:lnTo>
                  <a:lnTo>
                    <a:pt x="44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90F64FA5-B4A4-4EF5-BB55-B456F7641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" y="2299"/>
              <a:ext cx="98" cy="215"/>
            </a:xfrm>
            <a:custGeom>
              <a:avLst/>
              <a:gdLst>
                <a:gd name="T0" fmla="*/ 0 w 86"/>
                <a:gd name="T1" fmla="*/ 549 h 188"/>
                <a:gd name="T2" fmla="*/ 245 w 86"/>
                <a:gd name="T3" fmla="*/ 549 h 188"/>
                <a:gd name="T4" fmla="*/ 245 w 86"/>
                <a:gd name="T5" fmla="*/ 0 h 188"/>
                <a:gd name="T6" fmla="*/ 2 w 86"/>
                <a:gd name="T7" fmla="*/ 0 h 188"/>
                <a:gd name="T8" fmla="*/ 0 w 86"/>
                <a:gd name="T9" fmla="*/ 549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8"/>
                <a:gd name="T17" fmla="*/ 86 w 86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8">
                  <a:moveTo>
                    <a:pt x="0" y="188"/>
                  </a:moveTo>
                  <a:lnTo>
                    <a:pt x="86" y="188"/>
                  </a:lnTo>
                  <a:lnTo>
                    <a:pt x="86" y="0"/>
                  </a:lnTo>
                  <a:lnTo>
                    <a:pt x="2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1BCBFE6A-5B53-420F-978A-4C3ACA7DD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" y="2299"/>
              <a:ext cx="98" cy="215"/>
            </a:xfrm>
            <a:custGeom>
              <a:avLst/>
              <a:gdLst>
                <a:gd name="T0" fmla="*/ 0 w 86"/>
                <a:gd name="T1" fmla="*/ 549 h 188"/>
                <a:gd name="T2" fmla="*/ 245 w 86"/>
                <a:gd name="T3" fmla="*/ 549 h 188"/>
                <a:gd name="T4" fmla="*/ 245 w 86"/>
                <a:gd name="T5" fmla="*/ 0 h 188"/>
                <a:gd name="T6" fmla="*/ 2 w 86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8"/>
                <a:gd name="T14" fmla="*/ 86 w 86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8">
                  <a:moveTo>
                    <a:pt x="0" y="188"/>
                  </a:moveTo>
                  <a:lnTo>
                    <a:pt x="86" y="188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1AD49B38-FED5-4E50-BEA8-6941898F4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" y="2299"/>
              <a:ext cx="98" cy="215"/>
            </a:xfrm>
            <a:custGeom>
              <a:avLst/>
              <a:gdLst>
                <a:gd name="T0" fmla="*/ 238 w 86"/>
                <a:gd name="T1" fmla="*/ 0 h 188"/>
                <a:gd name="T2" fmla="*/ 0 w 86"/>
                <a:gd name="T3" fmla="*/ 0 h 188"/>
                <a:gd name="T4" fmla="*/ 0 w 86"/>
                <a:gd name="T5" fmla="*/ 549 h 188"/>
                <a:gd name="T6" fmla="*/ 245 w 86"/>
                <a:gd name="T7" fmla="*/ 549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8"/>
                <a:gd name="T14" fmla="*/ 86 w 86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8">
                  <a:moveTo>
                    <a:pt x="84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86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Rectangle 42">
              <a:extLst>
                <a:ext uri="{FF2B5EF4-FFF2-40B4-BE49-F238E27FC236}">
                  <a16:creationId xmlns:a16="http://schemas.microsoft.com/office/drawing/2014/main" id="{942BB4E5-C2CB-47D6-AD6E-D6F3A5555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" y="2341"/>
              <a:ext cx="2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2" name="Rectangle 43">
              <a:extLst>
                <a:ext uri="{FF2B5EF4-FFF2-40B4-BE49-F238E27FC236}">
                  <a16:creationId xmlns:a16="http://schemas.microsoft.com/office/drawing/2014/main" id="{1C305DD8-0222-4631-8EC7-89833DA02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341"/>
              <a:ext cx="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0DB3CFAE-2574-4A82-A637-4A7290C2B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2299"/>
              <a:ext cx="98" cy="215"/>
            </a:xfrm>
            <a:custGeom>
              <a:avLst/>
              <a:gdLst>
                <a:gd name="T0" fmla="*/ 0 w 86"/>
                <a:gd name="T1" fmla="*/ 549 h 188"/>
                <a:gd name="T2" fmla="*/ 245 w 86"/>
                <a:gd name="T3" fmla="*/ 549 h 188"/>
                <a:gd name="T4" fmla="*/ 245 w 86"/>
                <a:gd name="T5" fmla="*/ 0 h 188"/>
                <a:gd name="T6" fmla="*/ 2 w 86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8"/>
                <a:gd name="T14" fmla="*/ 86 w 86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8">
                  <a:moveTo>
                    <a:pt x="0" y="188"/>
                  </a:moveTo>
                  <a:lnTo>
                    <a:pt x="86" y="188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solidFill>
              <a:srgbClr val="C0C0C0"/>
            </a:solidFill>
            <a:ln w="11176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Line 45">
              <a:extLst>
                <a:ext uri="{FF2B5EF4-FFF2-40B4-BE49-F238E27FC236}">
                  <a16:creationId xmlns:a16="http://schemas.microsoft.com/office/drawing/2014/main" id="{7428BBAE-024C-40E2-A308-6E69AEAC16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8" y="2297"/>
              <a:ext cx="1" cy="21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Line 46">
              <a:extLst>
                <a:ext uri="{FF2B5EF4-FFF2-40B4-BE49-F238E27FC236}">
                  <a16:creationId xmlns:a16="http://schemas.microsoft.com/office/drawing/2014/main" id="{398561A6-41FA-4A0F-8FEC-40BA36EE2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2299"/>
              <a:ext cx="98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Line 47">
              <a:extLst>
                <a:ext uri="{FF2B5EF4-FFF2-40B4-BE49-F238E27FC236}">
                  <a16:creationId xmlns:a16="http://schemas.microsoft.com/office/drawing/2014/main" id="{708F878D-7024-4BCB-8CB3-5C0190F42F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2514"/>
              <a:ext cx="98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F374E4E-AD91-4281-91FA-8FB3FB11A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3" y="2194"/>
              <a:ext cx="148" cy="425"/>
            </a:xfrm>
            <a:custGeom>
              <a:avLst/>
              <a:gdLst>
                <a:gd name="T0" fmla="*/ 0 w 129"/>
                <a:gd name="T1" fmla="*/ 0 h 372"/>
                <a:gd name="T2" fmla="*/ 0 w 129"/>
                <a:gd name="T3" fmla="*/ 433 h 372"/>
                <a:gd name="T4" fmla="*/ 123 w 129"/>
                <a:gd name="T5" fmla="*/ 543 h 372"/>
                <a:gd name="T6" fmla="*/ 0 w 129"/>
                <a:gd name="T7" fmla="*/ 644 h 372"/>
                <a:gd name="T8" fmla="*/ 0 w 129"/>
                <a:gd name="T9" fmla="*/ 1080 h 372"/>
                <a:gd name="T10" fmla="*/ 388 w 129"/>
                <a:gd name="T11" fmla="*/ 753 h 372"/>
                <a:gd name="T12" fmla="*/ 388 w 129"/>
                <a:gd name="T13" fmla="*/ 332 h 372"/>
                <a:gd name="T14" fmla="*/ 0 w 129"/>
                <a:gd name="T15" fmla="*/ 0 h 372"/>
                <a:gd name="T16" fmla="*/ 0 w 129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9"/>
                <a:gd name="T28" fmla="*/ 0 h 372"/>
                <a:gd name="T29" fmla="*/ 129 w 129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9" h="372">
                  <a:moveTo>
                    <a:pt x="0" y="0"/>
                  </a:moveTo>
                  <a:lnTo>
                    <a:pt x="0" y="150"/>
                  </a:lnTo>
                  <a:lnTo>
                    <a:pt x="41" y="187"/>
                  </a:lnTo>
                  <a:lnTo>
                    <a:pt x="0" y="222"/>
                  </a:lnTo>
                  <a:lnTo>
                    <a:pt x="0" y="372"/>
                  </a:lnTo>
                  <a:lnTo>
                    <a:pt x="129" y="260"/>
                  </a:lnTo>
                  <a:lnTo>
                    <a:pt x="129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Line 49">
              <a:extLst>
                <a:ext uri="{FF2B5EF4-FFF2-40B4-BE49-F238E27FC236}">
                  <a16:creationId xmlns:a16="http://schemas.microsoft.com/office/drawing/2014/main" id="{20E42B8B-C3E2-4FDD-8C63-D55FCEF7C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1" y="2405"/>
              <a:ext cx="267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Line 50">
              <a:extLst>
                <a:ext uri="{FF2B5EF4-FFF2-40B4-BE49-F238E27FC236}">
                  <a16:creationId xmlns:a16="http://schemas.microsoft.com/office/drawing/2014/main" id="{E3C09EC2-5FA2-4C30-A704-9E8F541779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6" y="2405"/>
              <a:ext cx="96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D00F5D3A-2AD2-44F5-9AEA-52683A707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" y="2354"/>
              <a:ext cx="49" cy="51"/>
            </a:xfrm>
            <a:custGeom>
              <a:avLst/>
              <a:gdLst>
                <a:gd name="T0" fmla="*/ 0 w 43"/>
                <a:gd name="T1" fmla="*/ 124 h 45"/>
                <a:gd name="T2" fmla="*/ 0 w 43"/>
                <a:gd name="T3" fmla="*/ 0 h 45"/>
                <a:gd name="T4" fmla="*/ 123 w 43"/>
                <a:gd name="T5" fmla="*/ 0 h 45"/>
                <a:gd name="T6" fmla="*/ 0 60000 65536"/>
                <a:gd name="T7" fmla="*/ 0 60000 65536"/>
                <a:gd name="T8" fmla="*/ 0 60000 65536"/>
                <a:gd name="T9" fmla="*/ 0 w 43"/>
                <a:gd name="T10" fmla="*/ 0 h 45"/>
                <a:gd name="T11" fmla="*/ 43 w 43"/>
                <a:gd name="T12" fmla="*/ 45 h 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" h="45">
                  <a:moveTo>
                    <a:pt x="0" y="45"/>
                  </a:moveTo>
                  <a:lnTo>
                    <a:pt x="0" y="0"/>
                  </a:lnTo>
                  <a:lnTo>
                    <a:pt x="4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52">
              <a:extLst>
                <a:ext uri="{FF2B5EF4-FFF2-40B4-BE49-F238E27FC236}">
                  <a16:creationId xmlns:a16="http://schemas.microsoft.com/office/drawing/2014/main" id="{99941C9D-6624-4C37-9480-6DAE07AC4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2" name="Rectangle 53">
              <a:extLst>
                <a:ext uri="{FF2B5EF4-FFF2-40B4-BE49-F238E27FC236}">
                  <a16:creationId xmlns:a16="http://schemas.microsoft.com/office/drawing/2014/main" id="{E0D67699-D08F-48C8-91DF-20AD82E85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3" name="Rectangle 54">
              <a:extLst>
                <a:ext uri="{FF2B5EF4-FFF2-40B4-BE49-F238E27FC236}">
                  <a16:creationId xmlns:a16="http://schemas.microsoft.com/office/drawing/2014/main" id="{B431617A-781A-4D77-BD13-4B8A4E62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" y="136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4" name="Rectangle 55">
              <a:extLst>
                <a:ext uri="{FF2B5EF4-FFF2-40B4-BE49-F238E27FC236}">
                  <a16:creationId xmlns:a16="http://schemas.microsoft.com/office/drawing/2014/main" id="{67CB0E9C-81B1-474E-9FDB-736B855F0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360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5" name="Rectangle 56">
              <a:extLst>
                <a:ext uri="{FF2B5EF4-FFF2-40B4-BE49-F238E27FC236}">
                  <a16:creationId xmlns:a16="http://schemas.microsoft.com/office/drawing/2014/main" id="{3D31BD35-F0AB-4707-9D02-F6FC5DB06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9" y="1360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6" name="Rectangle 57">
              <a:extLst>
                <a:ext uri="{FF2B5EF4-FFF2-40B4-BE49-F238E27FC236}">
                  <a16:creationId xmlns:a16="http://schemas.microsoft.com/office/drawing/2014/main" id="{6C169DD7-F7C6-4D18-9DCC-381317272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4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7" name="Rectangle 58">
              <a:extLst>
                <a:ext uri="{FF2B5EF4-FFF2-40B4-BE49-F238E27FC236}">
                  <a16:creationId xmlns:a16="http://schemas.microsoft.com/office/drawing/2014/main" id="{D1755F39-3689-4B34-B5AC-6125C9CEF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" y="136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8" name="Rectangle 59">
              <a:extLst>
                <a:ext uri="{FF2B5EF4-FFF2-40B4-BE49-F238E27FC236}">
                  <a16:creationId xmlns:a16="http://schemas.microsoft.com/office/drawing/2014/main" id="{A67C1B2F-EA1B-42A1-9786-3DBF5FCED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" y="1360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9" name="Rectangle 60">
              <a:extLst>
                <a:ext uri="{FF2B5EF4-FFF2-40B4-BE49-F238E27FC236}">
                  <a16:creationId xmlns:a16="http://schemas.microsoft.com/office/drawing/2014/main" id="{36F266C6-016F-41CE-9081-5C8DA1AB4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0" name="Rectangle 61">
              <a:extLst>
                <a:ext uri="{FF2B5EF4-FFF2-40B4-BE49-F238E27FC236}">
                  <a16:creationId xmlns:a16="http://schemas.microsoft.com/office/drawing/2014/main" id="{9C6C2AD8-1677-409F-8B00-0AEBDFBF5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6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1" name="Rectangle 62">
              <a:extLst>
                <a:ext uri="{FF2B5EF4-FFF2-40B4-BE49-F238E27FC236}">
                  <a16:creationId xmlns:a16="http://schemas.microsoft.com/office/drawing/2014/main" id="{C2B33E2B-B50E-4ED2-8D56-DA40038DE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" y="136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2" name="Rectangle 63">
              <a:extLst>
                <a:ext uri="{FF2B5EF4-FFF2-40B4-BE49-F238E27FC236}">
                  <a16:creationId xmlns:a16="http://schemas.microsoft.com/office/drawing/2014/main" id="{CE7054E9-78E2-42B8-BBCE-D2FEF466A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1" y="1360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3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EB7C9296-3C64-4BBC-A95E-FCBAC4118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4" name="Rectangle 65">
              <a:extLst>
                <a:ext uri="{FF2B5EF4-FFF2-40B4-BE49-F238E27FC236}">
                  <a16:creationId xmlns:a16="http://schemas.microsoft.com/office/drawing/2014/main" id="{E620AE2E-7785-41F4-A110-D1941E409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F3AF81BC-3164-4D62-A4A7-5AC0D35C4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9" y="136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6" name="Rectangle 67">
              <a:extLst>
                <a:ext uri="{FF2B5EF4-FFF2-40B4-BE49-F238E27FC236}">
                  <a16:creationId xmlns:a16="http://schemas.microsoft.com/office/drawing/2014/main" id="{91A60671-6A18-48A6-B47F-F1606CBA7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3" y="1360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7" name="Rectangle 68">
              <a:extLst>
                <a:ext uri="{FF2B5EF4-FFF2-40B4-BE49-F238E27FC236}">
                  <a16:creationId xmlns:a16="http://schemas.microsoft.com/office/drawing/2014/main" id="{0663FF3C-1A41-4439-9E70-8D716717A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6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8" name="Rectangle 69">
              <a:extLst>
                <a:ext uri="{FF2B5EF4-FFF2-40B4-BE49-F238E27FC236}">
                  <a16:creationId xmlns:a16="http://schemas.microsoft.com/office/drawing/2014/main" id="{7C71ED6A-4127-4CE9-B3D1-610202FD3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9" name="Rectangle 70">
              <a:extLst>
                <a:ext uri="{FF2B5EF4-FFF2-40B4-BE49-F238E27FC236}">
                  <a16:creationId xmlns:a16="http://schemas.microsoft.com/office/drawing/2014/main" id="{7A8B7C3F-93FC-440E-9B33-CEDABB3F3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1" y="136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0" name="Rectangle 71">
              <a:extLst>
                <a:ext uri="{FF2B5EF4-FFF2-40B4-BE49-F238E27FC236}">
                  <a16:creationId xmlns:a16="http://schemas.microsoft.com/office/drawing/2014/main" id="{2B24DD00-AA6E-4EAA-A5AD-9C204AB54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1360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1" name="Rectangle 72">
              <a:extLst>
                <a:ext uri="{FF2B5EF4-FFF2-40B4-BE49-F238E27FC236}">
                  <a16:creationId xmlns:a16="http://schemas.microsoft.com/office/drawing/2014/main" id="{CA327865-59F9-4F7A-B492-519AD7BD4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1360"/>
              <a:ext cx="5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2" name="Rectangle 73">
              <a:extLst>
                <a:ext uri="{FF2B5EF4-FFF2-40B4-BE49-F238E27FC236}">
                  <a16:creationId xmlns:a16="http://schemas.microsoft.com/office/drawing/2014/main" id="{831A42E5-60F9-40F1-9CA0-2197EC5D0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3" name="Rectangle 74">
              <a:extLst>
                <a:ext uri="{FF2B5EF4-FFF2-40B4-BE49-F238E27FC236}">
                  <a16:creationId xmlns:a16="http://schemas.microsoft.com/office/drawing/2014/main" id="{26A6971D-A30B-4CEE-82EC-7943145EB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136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4" name="Rectangle 75">
              <a:extLst>
                <a:ext uri="{FF2B5EF4-FFF2-40B4-BE49-F238E27FC236}">
                  <a16:creationId xmlns:a16="http://schemas.microsoft.com/office/drawing/2014/main" id="{987A7A94-150F-4ED0-9C37-31FD938B2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" y="1360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6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5" name="Rectangle 76">
              <a:extLst>
                <a:ext uri="{FF2B5EF4-FFF2-40B4-BE49-F238E27FC236}">
                  <a16:creationId xmlns:a16="http://schemas.microsoft.com/office/drawing/2014/main" id="{036769AD-B3A9-4272-A602-8A8565ACB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" y="1200"/>
              <a:ext cx="4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6" name="Rectangle 77">
              <a:extLst>
                <a:ext uri="{FF2B5EF4-FFF2-40B4-BE49-F238E27FC236}">
                  <a16:creationId xmlns:a16="http://schemas.microsoft.com/office/drawing/2014/main" id="{EB30E2CF-952F-4F2D-884E-D69891B43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6" y="1200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7" name="Rectangle 78">
              <a:extLst>
                <a:ext uri="{FF2B5EF4-FFF2-40B4-BE49-F238E27FC236}">
                  <a16:creationId xmlns:a16="http://schemas.microsoft.com/office/drawing/2014/main" id="{C58214AA-88D0-4465-8A18-F84EC0604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" y="1200"/>
              <a:ext cx="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8" name="Rectangle 79">
              <a:extLst>
                <a:ext uri="{FF2B5EF4-FFF2-40B4-BE49-F238E27FC236}">
                  <a16:creationId xmlns:a16="http://schemas.microsoft.com/office/drawing/2014/main" id="{2FA2054F-2B27-476E-B511-795A7D30C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" y="1200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9" name="Rectangle 80">
              <a:extLst>
                <a:ext uri="{FF2B5EF4-FFF2-40B4-BE49-F238E27FC236}">
                  <a16:creationId xmlns:a16="http://schemas.microsoft.com/office/drawing/2014/main" id="{63707D1E-DAE8-44E8-8286-A3106273B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" y="120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0" name="Rectangle 81">
              <a:extLst>
                <a:ext uri="{FF2B5EF4-FFF2-40B4-BE49-F238E27FC236}">
                  <a16:creationId xmlns:a16="http://schemas.microsoft.com/office/drawing/2014/main" id="{102ABED7-3B1F-465B-9D6F-0C248B878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1200"/>
              <a:ext cx="2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1" name="Rectangle 82">
              <a:extLst>
                <a:ext uri="{FF2B5EF4-FFF2-40B4-BE49-F238E27FC236}">
                  <a16:creationId xmlns:a16="http://schemas.microsoft.com/office/drawing/2014/main" id="{9B540A1A-6115-44E6-AF37-6D3CBC7F2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" y="1200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2" name="Rectangle 83">
              <a:extLst>
                <a:ext uri="{FF2B5EF4-FFF2-40B4-BE49-F238E27FC236}">
                  <a16:creationId xmlns:a16="http://schemas.microsoft.com/office/drawing/2014/main" id="{8207301D-97D2-4136-B54D-7DEB7D3BE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" y="1200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3" name="Rectangle 84">
              <a:extLst>
                <a:ext uri="{FF2B5EF4-FFF2-40B4-BE49-F238E27FC236}">
                  <a16:creationId xmlns:a16="http://schemas.microsoft.com/office/drawing/2014/main" id="{140D3DA6-C9CB-4C46-A365-B456D1FDC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" y="120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4" name="Rectangle 85">
              <a:extLst>
                <a:ext uri="{FF2B5EF4-FFF2-40B4-BE49-F238E27FC236}">
                  <a16:creationId xmlns:a16="http://schemas.microsoft.com/office/drawing/2014/main" id="{2F70BD44-7207-43E9-BC65-CABEBFF04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1200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5" name="Rectangle 86">
              <a:extLst>
                <a:ext uri="{FF2B5EF4-FFF2-40B4-BE49-F238E27FC236}">
                  <a16:creationId xmlns:a16="http://schemas.microsoft.com/office/drawing/2014/main" id="{464C8241-F2AA-4846-B411-E7AA2973F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2" y="1200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6" name="Rectangle 87">
              <a:extLst>
                <a:ext uri="{FF2B5EF4-FFF2-40B4-BE49-F238E27FC236}">
                  <a16:creationId xmlns:a16="http://schemas.microsoft.com/office/drawing/2014/main" id="{54031BF8-2D54-48CB-B1A5-BF6B39533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" y="1200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7" name="Rectangle 88">
              <a:extLst>
                <a:ext uri="{FF2B5EF4-FFF2-40B4-BE49-F238E27FC236}">
                  <a16:creationId xmlns:a16="http://schemas.microsoft.com/office/drawing/2014/main" id="{C4B62610-983C-4424-96B7-035C9568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1200"/>
              <a:ext cx="40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8" name="Rectangle 89">
              <a:extLst>
                <a:ext uri="{FF2B5EF4-FFF2-40B4-BE49-F238E27FC236}">
                  <a16:creationId xmlns:a16="http://schemas.microsoft.com/office/drawing/2014/main" id="{B5B44486-0D72-4B20-9F7C-EB511674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200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k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9" name="Rectangle 90">
              <a:extLst>
                <a:ext uri="{FF2B5EF4-FFF2-40B4-BE49-F238E27FC236}">
                  <a16:creationId xmlns:a16="http://schemas.microsoft.com/office/drawing/2014/main" id="{778C1CD8-55FE-4EDC-B99B-663BB1574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" y="120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0" name="Rectangle 91">
              <a:extLst>
                <a:ext uri="{FF2B5EF4-FFF2-40B4-BE49-F238E27FC236}">
                  <a16:creationId xmlns:a16="http://schemas.microsoft.com/office/drawing/2014/main" id="{8178A8B0-6660-43DA-A867-14356AA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1200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1" name="Rectangle 92">
              <a:extLst>
                <a:ext uri="{FF2B5EF4-FFF2-40B4-BE49-F238E27FC236}">
                  <a16:creationId xmlns:a16="http://schemas.microsoft.com/office/drawing/2014/main" id="{EE73F08F-5BA7-4180-884B-8D9AED39D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3" y="1200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y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2" name="Rectangle 93">
              <a:extLst>
                <a:ext uri="{FF2B5EF4-FFF2-40B4-BE49-F238E27FC236}">
                  <a16:creationId xmlns:a16="http://schemas.microsoft.com/office/drawing/2014/main" id="{E8874B0B-BC3A-4B75-A97B-50AABA2F0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1200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3" name="Rectangle 94">
              <a:extLst>
                <a:ext uri="{FF2B5EF4-FFF2-40B4-BE49-F238E27FC236}">
                  <a16:creationId xmlns:a16="http://schemas.microsoft.com/office/drawing/2014/main" id="{53F2D964-A8B3-4D28-B882-F0A61DF35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00"/>
              <a:ext cx="1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4" name="Rectangle 95">
              <a:extLst>
                <a:ext uri="{FF2B5EF4-FFF2-40B4-BE49-F238E27FC236}">
                  <a16:creationId xmlns:a16="http://schemas.microsoft.com/office/drawing/2014/main" id="{51AE14F9-AE59-4256-9A76-D0C87B904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" y="1200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5" name="Rectangle 96">
              <a:extLst>
                <a:ext uri="{FF2B5EF4-FFF2-40B4-BE49-F238E27FC236}">
                  <a16:creationId xmlns:a16="http://schemas.microsoft.com/office/drawing/2014/main" id="{71EEC81B-A26F-40E4-A3E1-AD6DE23DD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00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6" name="Rectangle 97">
              <a:extLst>
                <a:ext uri="{FF2B5EF4-FFF2-40B4-BE49-F238E27FC236}">
                  <a16:creationId xmlns:a16="http://schemas.microsoft.com/office/drawing/2014/main" id="{62548271-AB6B-4D49-B5D1-78F996E75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00"/>
              <a:ext cx="2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7" name="Line 98">
              <a:extLst>
                <a:ext uri="{FF2B5EF4-FFF2-40B4-BE49-F238E27FC236}">
                  <a16:creationId xmlns:a16="http://schemas.microsoft.com/office/drawing/2014/main" id="{EAE611EA-EDD8-4A9E-AA08-71CD74BC5B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" y="1883"/>
              <a:ext cx="7" cy="139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100">
              <a:extLst>
                <a:ext uri="{FF2B5EF4-FFF2-40B4-BE49-F238E27FC236}">
                  <a16:creationId xmlns:a16="http://schemas.microsoft.com/office/drawing/2014/main" id="{9BF944CC-AC5B-4960-AADD-66DFE248F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333"/>
              <a:ext cx="5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P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9" name="Rectangle 101">
              <a:extLst>
                <a:ext uri="{FF2B5EF4-FFF2-40B4-BE49-F238E27FC236}">
                  <a16:creationId xmlns:a16="http://schemas.microsoft.com/office/drawing/2014/main" id="{C09D63BF-F31B-492A-AC8C-71A0DADBD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" y="1333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0" name="Rectangle 102">
              <a:extLst>
                <a:ext uri="{FF2B5EF4-FFF2-40B4-BE49-F238E27FC236}">
                  <a16:creationId xmlns:a16="http://schemas.microsoft.com/office/drawing/2014/main" id="{0EE25D57-5D57-43A3-8CA2-56EF4CC1E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" y="1333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1" name="Rectangle 103">
              <a:extLst>
                <a:ext uri="{FF2B5EF4-FFF2-40B4-BE49-F238E27FC236}">
                  <a16:creationId xmlns:a16="http://schemas.microsoft.com/office/drawing/2014/main" id="{EDAAAC47-ACD7-4DA4-8375-9DC58BF23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" y="1333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2" name="Rectangle 104">
              <a:extLst>
                <a:ext uri="{FF2B5EF4-FFF2-40B4-BE49-F238E27FC236}">
                  <a16:creationId xmlns:a16="http://schemas.microsoft.com/office/drawing/2014/main" id="{79D96FAA-486C-421C-B1A4-1A19DE5D3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" y="1333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3" name="Rectangle 105">
              <a:extLst>
                <a:ext uri="{FF2B5EF4-FFF2-40B4-BE49-F238E27FC236}">
                  <a16:creationId xmlns:a16="http://schemas.microsoft.com/office/drawing/2014/main" id="{8D7702BE-C243-4B07-BA9B-5CBC1F888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1333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a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4" name="Rectangle 106">
              <a:extLst>
                <a:ext uri="{FF2B5EF4-FFF2-40B4-BE49-F238E27FC236}">
                  <a16:creationId xmlns:a16="http://schemas.microsoft.com/office/drawing/2014/main" id="{E8BDEDE0-1A0E-4794-BDEC-890035613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333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5" name="Rectangle 107">
              <a:extLst>
                <a:ext uri="{FF2B5EF4-FFF2-40B4-BE49-F238E27FC236}">
                  <a16:creationId xmlns:a16="http://schemas.microsoft.com/office/drawing/2014/main" id="{527D180F-370F-42AD-AC51-471F4E165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" y="133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6" name="Rectangle 108">
              <a:extLst>
                <a:ext uri="{FF2B5EF4-FFF2-40B4-BE49-F238E27FC236}">
                  <a16:creationId xmlns:a16="http://schemas.microsoft.com/office/drawing/2014/main" id="{E0B948D2-80B5-4C44-BC47-2D5F6EBA9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44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7" name="Rectangle 109">
              <a:extLst>
                <a:ext uri="{FF2B5EF4-FFF2-40B4-BE49-F238E27FC236}">
                  <a16:creationId xmlns:a16="http://schemas.microsoft.com/office/drawing/2014/main" id="{0879FF9F-DD1D-43DD-A1E1-69CB96A46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447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x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8" name="Rectangle 110">
              <a:extLst>
                <a:ext uri="{FF2B5EF4-FFF2-40B4-BE49-F238E27FC236}">
                  <a16:creationId xmlns:a16="http://schemas.microsoft.com/office/drawing/2014/main" id="{BE4E83B9-C9CF-49AD-B4E4-D64881514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144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9" name="Rectangle 111">
              <a:extLst>
                <a:ext uri="{FF2B5EF4-FFF2-40B4-BE49-F238E27FC236}">
                  <a16:creationId xmlns:a16="http://schemas.microsoft.com/office/drawing/2014/main" id="{3B53717E-535E-4B56-B9E4-49409F4BB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1447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0" name="Rectangle 112">
              <a:extLst>
                <a:ext uri="{FF2B5EF4-FFF2-40B4-BE49-F238E27FC236}">
                  <a16:creationId xmlns:a16="http://schemas.microsoft.com/office/drawing/2014/main" id="{FF440067-EC6F-4A86-B772-532495164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" y="1447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u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1" name="Rectangle 113">
              <a:extLst>
                <a:ext uri="{FF2B5EF4-FFF2-40B4-BE49-F238E27FC236}">
                  <a16:creationId xmlns:a16="http://schemas.microsoft.com/office/drawing/2014/main" id="{E3740D5C-5907-4F38-BAEA-48FBB7623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447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2" name="Rectangle 114">
              <a:extLst>
                <a:ext uri="{FF2B5EF4-FFF2-40B4-BE49-F238E27FC236}">
                  <a16:creationId xmlns:a16="http://schemas.microsoft.com/office/drawing/2014/main" id="{79496F12-4265-43B4-9F0C-EE98519B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1447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3" name="Rectangle 115">
              <a:extLst>
                <a:ext uri="{FF2B5EF4-FFF2-40B4-BE49-F238E27FC236}">
                  <a16:creationId xmlns:a16="http://schemas.microsoft.com/office/drawing/2014/main" id="{391516AD-5D69-44C9-BB68-7EC87C8F1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144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4" name="Rectangle 116">
              <a:extLst>
                <a:ext uri="{FF2B5EF4-FFF2-40B4-BE49-F238E27FC236}">
                  <a16:creationId xmlns:a16="http://schemas.microsoft.com/office/drawing/2014/main" id="{CAD3DFDA-EE88-491E-B818-3A03C8DE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" y="144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5" name="Rectangle 117">
              <a:extLst>
                <a:ext uri="{FF2B5EF4-FFF2-40B4-BE49-F238E27FC236}">
                  <a16:creationId xmlns:a16="http://schemas.microsoft.com/office/drawing/2014/main" id="{858AD321-2304-49EF-8535-95FF4DDED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" y="1447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6" name="Rectangle 118">
              <a:extLst>
                <a:ext uri="{FF2B5EF4-FFF2-40B4-BE49-F238E27FC236}">
                  <a16:creationId xmlns:a16="http://schemas.microsoft.com/office/drawing/2014/main" id="{FFC5BA63-27E7-4CE4-9FA2-03FC42565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55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7" name="Rectangle 119">
              <a:extLst>
                <a:ext uri="{FF2B5EF4-FFF2-40B4-BE49-F238E27FC236}">
                  <a16:creationId xmlns:a16="http://schemas.microsoft.com/office/drawing/2014/main" id="{B11EEA2D-BF68-40CD-B978-BBFE9AD2D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557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8" name="Rectangle 120">
              <a:extLst>
                <a:ext uri="{FF2B5EF4-FFF2-40B4-BE49-F238E27FC236}">
                  <a16:creationId xmlns:a16="http://schemas.microsoft.com/office/drawing/2014/main" id="{08B46D3A-8A58-4855-AA1A-C917AD195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" y="155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9" name="Rectangle 121">
              <a:extLst>
                <a:ext uri="{FF2B5EF4-FFF2-40B4-BE49-F238E27FC236}">
                  <a16:creationId xmlns:a16="http://schemas.microsoft.com/office/drawing/2014/main" id="{957B8725-F519-480A-807A-CF23C7325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" y="155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0" name="Rectangle 122">
              <a:extLst>
                <a:ext uri="{FF2B5EF4-FFF2-40B4-BE49-F238E27FC236}">
                  <a16:creationId xmlns:a16="http://schemas.microsoft.com/office/drawing/2014/main" id="{039308AF-AF5C-49EB-B2A6-E511E5C29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" y="1557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1" name="Rectangle 123">
              <a:extLst>
                <a:ext uri="{FF2B5EF4-FFF2-40B4-BE49-F238E27FC236}">
                  <a16:creationId xmlns:a16="http://schemas.microsoft.com/office/drawing/2014/main" id="{A838499E-5EBA-4BE8-B4C1-0208BFC10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" y="1557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2" name="Rectangle 124">
              <a:extLst>
                <a:ext uri="{FF2B5EF4-FFF2-40B4-BE49-F238E27FC236}">
                  <a16:creationId xmlns:a16="http://schemas.microsoft.com/office/drawing/2014/main" id="{F768392F-DA2A-404A-B3EF-FB96D24C5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673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3" name="Rectangle 125">
              <a:extLst>
                <a:ext uri="{FF2B5EF4-FFF2-40B4-BE49-F238E27FC236}">
                  <a16:creationId xmlns:a16="http://schemas.microsoft.com/office/drawing/2014/main" id="{4F1F3EFF-F03D-4F65-BE30-1F08E37FA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1673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4" name="Rectangle 126">
              <a:extLst>
                <a:ext uri="{FF2B5EF4-FFF2-40B4-BE49-F238E27FC236}">
                  <a16:creationId xmlns:a16="http://schemas.microsoft.com/office/drawing/2014/main" id="{062B320E-F9FB-4202-90CD-08F469179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673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5" name="Rectangle 127">
              <a:extLst>
                <a:ext uri="{FF2B5EF4-FFF2-40B4-BE49-F238E27FC236}">
                  <a16:creationId xmlns:a16="http://schemas.microsoft.com/office/drawing/2014/main" id="{C60800F0-78B4-44DA-B1F4-7DFC1DE7E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" y="1673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6" name="Rectangle 128">
              <a:extLst>
                <a:ext uri="{FF2B5EF4-FFF2-40B4-BE49-F238E27FC236}">
                  <a16:creationId xmlns:a16="http://schemas.microsoft.com/office/drawing/2014/main" id="{F2821F96-7681-4E5E-907A-3539AF399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" y="1673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7" name="Rectangle 129">
              <a:extLst>
                <a:ext uri="{FF2B5EF4-FFF2-40B4-BE49-F238E27FC236}">
                  <a16:creationId xmlns:a16="http://schemas.microsoft.com/office/drawing/2014/main" id="{41F34DE2-7A03-4ACD-8948-392D9D2B0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" y="1673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8" name="Rectangle 130">
              <a:extLst>
                <a:ext uri="{FF2B5EF4-FFF2-40B4-BE49-F238E27FC236}">
                  <a16:creationId xmlns:a16="http://schemas.microsoft.com/office/drawing/2014/main" id="{1E9F3A56-B368-4D67-AB5A-BB7FB351D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673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9" name="Rectangle 131">
              <a:extLst>
                <a:ext uri="{FF2B5EF4-FFF2-40B4-BE49-F238E27FC236}">
                  <a16:creationId xmlns:a16="http://schemas.microsoft.com/office/drawing/2014/main" id="{11E4CBBB-94C5-4FF9-885F-29B0AE01D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673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0" name="Rectangle 132">
              <a:extLst>
                <a:ext uri="{FF2B5EF4-FFF2-40B4-BE49-F238E27FC236}">
                  <a16:creationId xmlns:a16="http://schemas.microsoft.com/office/drawing/2014/main" id="{13709647-A95D-4770-8625-6F7C29371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1673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1" name="Rectangle 133">
              <a:extLst>
                <a:ext uri="{FF2B5EF4-FFF2-40B4-BE49-F238E27FC236}">
                  <a16:creationId xmlns:a16="http://schemas.microsoft.com/office/drawing/2014/main" id="{1A19B7FC-EE5A-4B7D-8F67-3A470AC32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" y="1673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u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2" name="Rectangle 134">
              <a:extLst>
                <a:ext uri="{FF2B5EF4-FFF2-40B4-BE49-F238E27FC236}">
                  <a16:creationId xmlns:a16="http://schemas.microsoft.com/office/drawing/2014/main" id="{AADBC1DA-E9FC-464A-BC62-16A325067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" y="1673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3" name="Rectangle 135">
              <a:extLst>
                <a:ext uri="{FF2B5EF4-FFF2-40B4-BE49-F238E27FC236}">
                  <a16:creationId xmlns:a16="http://schemas.microsoft.com/office/drawing/2014/main" id="{0C88A573-A6DE-4600-A7A6-E80F401ED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" y="1673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4" name="Rectangle 136">
              <a:extLst>
                <a:ext uri="{FF2B5EF4-FFF2-40B4-BE49-F238E27FC236}">
                  <a16:creationId xmlns:a16="http://schemas.microsoft.com/office/drawing/2014/main" id="{D2D9B6E2-B4BA-4FC2-9CC3-DD4BE1FD7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" y="1673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5" name="Rectangle 137">
              <a:extLst>
                <a:ext uri="{FF2B5EF4-FFF2-40B4-BE49-F238E27FC236}">
                  <a16:creationId xmlns:a16="http://schemas.microsoft.com/office/drawing/2014/main" id="{2CF936E8-97D2-4B73-BACE-C5846973C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" y="1673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6" name="Rectangle 138">
              <a:extLst>
                <a:ext uri="{FF2B5EF4-FFF2-40B4-BE49-F238E27FC236}">
                  <a16:creationId xmlns:a16="http://schemas.microsoft.com/office/drawing/2014/main" id="{C58C477D-0F6A-42E3-AD81-DE6D61243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" y="1673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7" name="Rectangle 139">
              <a:extLst>
                <a:ext uri="{FF2B5EF4-FFF2-40B4-BE49-F238E27FC236}">
                  <a16:creationId xmlns:a16="http://schemas.microsoft.com/office/drawing/2014/main" id="{26CADA7E-87D0-4E60-B8EF-B41685A2D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" y="1673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8" name="Rectangle 140">
              <a:extLst>
                <a:ext uri="{FF2B5EF4-FFF2-40B4-BE49-F238E27FC236}">
                  <a16:creationId xmlns:a16="http://schemas.microsoft.com/office/drawing/2014/main" id="{8AA3D17D-181E-42A0-ADC4-124490C12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" y="1673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9" name="Line 141">
              <a:extLst>
                <a:ext uri="{FF2B5EF4-FFF2-40B4-BE49-F238E27FC236}">
                  <a16:creationId xmlns:a16="http://schemas.microsoft.com/office/drawing/2014/main" id="{1B4142E6-10B3-4C1B-9BF4-6A171E086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8" y="1263"/>
              <a:ext cx="3270" cy="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8EAF7B84-1E08-4C41-A11D-472B2495B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0" y="1246"/>
              <a:ext cx="33" cy="37"/>
            </a:xfrm>
            <a:custGeom>
              <a:avLst/>
              <a:gdLst>
                <a:gd name="T0" fmla="*/ 0 w 29"/>
                <a:gd name="T1" fmla="*/ 0 h 33"/>
                <a:gd name="T2" fmla="*/ 0 w 29"/>
                <a:gd name="T3" fmla="*/ 82 h 33"/>
                <a:gd name="T4" fmla="*/ 83 w 29"/>
                <a:gd name="T5" fmla="*/ 44 h 33"/>
                <a:gd name="T6" fmla="*/ 0 w 29"/>
                <a:gd name="T7" fmla="*/ 0 h 33"/>
                <a:gd name="T8" fmla="*/ 0 w 29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33"/>
                <a:gd name="T17" fmla="*/ 29 w 29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33">
                  <a:moveTo>
                    <a:pt x="0" y="0"/>
                  </a:moveTo>
                  <a:lnTo>
                    <a:pt x="0" y="33"/>
                  </a:lnTo>
                  <a:lnTo>
                    <a:pt x="29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C8EC4DEC-FCE9-42AA-952D-F06E08E46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1711"/>
              <a:ext cx="74" cy="428"/>
            </a:xfrm>
            <a:custGeom>
              <a:avLst/>
              <a:gdLst>
                <a:gd name="T0" fmla="*/ 179 w 65"/>
                <a:gd name="T1" fmla="*/ 1080 h 375"/>
                <a:gd name="T2" fmla="*/ 183 w 65"/>
                <a:gd name="T3" fmla="*/ 0 h 375"/>
                <a:gd name="T4" fmla="*/ 0 w 65"/>
                <a:gd name="T5" fmla="*/ 0 h 375"/>
                <a:gd name="T6" fmla="*/ 0 w 65"/>
                <a:gd name="T7" fmla="*/ 1080 h 375"/>
                <a:gd name="T8" fmla="*/ 183 w 65"/>
                <a:gd name="T9" fmla="*/ 1080 h 375"/>
                <a:gd name="T10" fmla="*/ 183 w 65"/>
                <a:gd name="T11" fmla="*/ 1080 h 375"/>
                <a:gd name="T12" fmla="*/ 179 w 65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5"/>
                <a:gd name="T22" fmla="*/ 0 h 375"/>
                <a:gd name="T23" fmla="*/ 65 w 65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5" h="375">
                  <a:moveTo>
                    <a:pt x="63" y="375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5" y="375"/>
                  </a:lnTo>
                  <a:lnTo>
                    <a:pt x="63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D1956C42-34CF-4FCA-9ACD-AACB33C7A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1711"/>
              <a:ext cx="74" cy="428"/>
            </a:xfrm>
            <a:custGeom>
              <a:avLst/>
              <a:gdLst>
                <a:gd name="T0" fmla="*/ 179 w 65"/>
                <a:gd name="T1" fmla="*/ 1080 h 375"/>
                <a:gd name="T2" fmla="*/ 183 w 65"/>
                <a:gd name="T3" fmla="*/ 0 h 375"/>
                <a:gd name="T4" fmla="*/ 0 w 65"/>
                <a:gd name="T5" fmla="*/ 0 h 375"/>
                <a:gd name="T6" fmla="*/ 0 w 65"/>
                <a:gd name="T7" fmla="*/ 1080 h 375"/>
                <a:gd name="T8" fmla="*/ 183 w 65"/>
                <a:gd name="T9" fmla="*/ 1080 h 375"/>
                <a:gd name="T10" fmla="*/ 183 w 65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375"/>
                <a:gd name="T20" fmla="*/ 65 w 65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375">
                  <a:moveTo>
                    <a:pt x="63" y="375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5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5DD1BEA1-C279-4855-95AB-F0A11BC5E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" y="1711"/>
              <a:ext cx="73" cy="428"/>
            </a:xfrm>
            <a:custGeom>
              <a:avLst/>
              <a:gdLst>
                <a:gd name="T0" fmla="*/ 178 w 64"/>
                <a:gd name="T1" fmla="*/ 1080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8 w 64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2" y="375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BCAC0E91-7838-4A42-BECC-E5F3DBEA4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" y="1711"/>
              <a:ext cx="73" cy="428"/>
            </a:xfrm>
            <a:custGeom>
              <a:avLst/>
              <a:gdLst>
                <a:gd name="T0" fmla="*/ 178 w 64"/>
                <a:gd name="T1" fmla="*/ 1080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2" y="375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294EBAE4-E379-4727-B85A-CF55BFA2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" y="1711"/>
              <a:ext cx="71" cy="428"/>
            </a:xfrm>
            <a:custGeom>
              <a:avLst/>
              <a:gdLst>
                <a:gd name="T0" fmla="*/ 160 w 63"/>
                <a:gd name="T1" fmla="*/ 1080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160 w 63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1" y="375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1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148">
              <a:extLst>
                <a:ext uri="{FF2B5EF4-FFF2-40B4-BE49-F238E27FC236}">
                  <a16:creationId xmlns:a16="http://schemas.microsoft.com/office/drawing/2014/main" id="{AEB401BB-E73D-4C99-82E7-519C009A4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" y="1711"/>
              <a:ext cx="71" cy="428"/>
            </a:xfrm>
            <a:custGeom>
              <a:avLst/>
              <a:gdLst>
                <a:gd name="T0" fmla="*/ 160 w 63"/>
                <a:gd name="T1" fmla="*/ 1080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1" y="375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149">
              <a:extLst>
                <a:ext uri="{FF2B5EF4-FFF2-40B4-BE49-F238E27FC236}">
                  <a16:creationId xmlns:a16="http://schemas.microsoft.com/office/drawing/2014/main" id="{AC146893-3784-4FE5-8DC5-2CBF141FE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" y="1711"/>
              <a:ext cx="73" cy="428"/>
            </a:xfrm>
            <a:custGeom>
              <a:avLst/>
              <a:gdLst>
                <a:gd name="T0" fmla="*/ 177 w 64"/>
                <a:gd name="T1" fmla="*/ 1080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7 w 64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1" y="375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1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50">
              <a:extLst>
                <a:ext uri="{FF2B5EF4-FFF2-40B4-BE49-F238E27FC236}">
                  <a16:creationId xmlns:a16="http://schemas.microsoft.com/office/drawing/2014/main" id="{6647F200-1AA8-4419-AA24-EC4519F04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" y="2194"/>
              <a:ext cx="73" cy="428"/>
            </a:xfrm>
            <a:custGeom>
              <a:avLst/>
              <a:gdLst>
                <a:gd name="T0" fmla="*/ 178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8 w 64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2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2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1">
              <a:extLst>
                <a:ext uri="{FF2B5EF4-FFF2-40B4-BE49-F238E27FC236}">
                  <a16:creationId xmlns:a16="http://schemas.microsoft.com/office/drawing/2014/main" id="{54556086-F272-4CCD-93F8-2693D583A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" y="2194"/>
              <a:ext cx="73" cy="428"/>
            </a:xfrm>
            <a:custGeom>
              <a:avLst/>
              <a:gdLst>
                <a:gd name="T0" fmla="*/ 178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2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52">
              <a:extLst>
                <a:ext uri="{FF2B5EF4-FFF2-40B4-BE49-F238E27FC236}">
                  <a16:creationId xmlns:a16="http://schemas.microsoft.com/office/drawing/2014/main" id="{D2561240-BC62-4D80-9B7F-838A7DD0F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" y="2194"/>
              <a:ext cx="71" cy="428"/>
            </a:xfrm>
            <a:custGeom>
              <a:avLst/>
              <a:gdLst>
                <a:gd name="T0" fmla="*/ 160 w 63"/>
                <a:gd name="T1" fmla="*/ 1072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160 w 63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1" y="372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1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53">
              <a:extLst>
                <a:ext uri="{FF2B5EF4-FFF2-40B4-BE49-F238E27FC236}">
                  <a16:creationId xmlns:a16="http://schemas.microsoft.com/office/drawing/2014/main" id="{13371D4B-21C7-4CD3-9D9F-59416017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" y="2194"/>
              <a:ext cx="71" cy="428"/>
            </a:xfrm>
            <a:custGeom>
              <a:avLst/>
              <a:gdLst>
                <a:gd name="T0" fmla="*/ 160 w 63"/>
                <a:gd name="T1" fmla="*/ 1072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1" y="372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54">
              <a:extLst>
                <a:ext uri="{FF2B5EF4-FFF2-40B4-BE49-F238E27FC236}">
                  <a16:creationId xmlns:a16="http://schemas.microsoft.com/office/drawing/2014/main" id="{8F79CA0A-5B26-4AB8-947F-7326259D3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" y="2194"/>
              <a:ext cx="73" cy="428"/>
            </a:xfrm>
            <a:custGeom>
              <a:avLst/>
              <a:gdLst>
                <a:gd name="T0" fmla="*/ 177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7 w 64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1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1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55">
              <a:extLst>
                <a:ext uri="{FF2B5EF4-FFF2-40B4-BE49-F238E27FC236}">
                  <a16:creationId xmlns:a16="http://schemas.microsoft.com/office/drawing/2014/main" id="{D23A135B-C307-4539-A64D-A8E38E146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" y="2194"/>
              <a:ext cx="73" cy="428"/>
            </a:xfrm>
            <a:custGeom>
              <a:avLst/>
              <a:gdLst>
                <a:gd name="T0" fmla="*/ 182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82 w 64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4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4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156">
              <a:extLst>
                <a:ext uri="{FF2B5EF4-FFF2-40B4-BE49-F238E27FC236}">
                  <a16:creationId xmlns:a16="http://schemas.microsoft.com/office/drawing/2014/main" id="{9D850724-DA37-4101-933E-0A48CE096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2813"/>
              <a:ext cx="96" cy="213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157">
              <a:extLst>
                <a:ext uri="{FF2B5EF4-FFF2-40B4-BE49-F238E27FC236}">
                  <a16:creationId xmlns:a16="http://schemas.microsoft.com/office/drawing/2014/main" id="{68C2AEE7-A10E-4BE2-88AF-47BE473B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2813"/>
              <a:ext cx="96" cy="213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Line 158">
              <a:extLst>
                <a:ext uri="{FF2B5EF4-FFF2-40B4-BE49-F238E27FC236}">
                  <a16:creationId xmlns:a16="http://schemas.microsoft.com/office/drawing/2014/main" id="{6058A6F8-0866-42F5-B166-DEF31428C8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9" y="2809"/>
              <a:ext cx="2" cy="22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Line 159">
              <a:extLst>
                <a:ext uri="{FF2B5EF4-FFF2-40B4-BE49-F238E27FC236}">
                  <a16:creationId xmlns:a16="http://schemas.microsoft.com/office/drawing/2014/main" id="{985BB2C7-B760-45BB-982D-84B9786FEE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0" y="2813"/>
              <a:ext cx="9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Line 160">
              <a:extLst>
                <a:ext uri="{FF2B5EF4-FFF2-40B4-BE49-F238E27FC236}">
                  <a16:creationId xmlns:a16="http://schemas.microsoft.com/office/drawing/2014/main" id="{56B9635E-EF29-42C6-B982-657DE0C42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0" y="3026"/>
              <a:ext cx="99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61">
              <a:extLst>
                <a:ext uri="{FF2B5EF4-FFF2-40B4-BE49-F238E27FC236}">
                  <a16:creationId xmlns:a16="http://schemas.microsoft.com/office/drawing/2014/main" id="{7B9C8464-3316-4419-B7D4-EBF1FFE33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" y="2813"/>
              <a:ext cx="98" cy="213"/>
            </a:xfrm>
            <a:custGeom>
              <a:avLst/>
              <a:gdLst>
                <a:gd name="T0" fmla="*/ 0 w 86"/>
                <a:gd name="T1" fmla="*/ 532 h 187"/>
                <a:gd name="T2" fmla="*/ 245 w 86"/>
                <a:gd name="T3" fmla="*/ 532 h 187"/>
                <a:gd name="T4" fmla="*/ 245 w 86"/>
                <a:gd name="T5" fmla="*/ 0 h 187"/>
                <a:gd name="T6" fmla="*/ 2 w 86"/>
                <a:gd name="T7" fmla="*/ 0 h 187"/>
                <a:gd name="T8" fmla="*/ 0 w 86"/>
                <a:gd name="T9" fmla="*/ 532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7"/>
                <a:gd name="T17" fmla="*/ 86 w 86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62">
              <a:extLst>
                <a:ext uri="{FF2B5EF4-FFF2-40B4-BE49-F238E27FC236}">
                  <a16:creationId xmlns:a16="http://schemas.microsoft.com/office/drawing/2014/main" id="{A4B226E2-945A-4C49-8E38-33AFD2224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" y="2813"/>
              <a:ext cx="98" cy="213"/>
            </a:xfrm>
            <a:custGeom>
              <a:avLst/>
              <a:gdLst>
                <a:gd name="T0" fmla="*/ 0 w 86"/>
                <a:gd name="T1" fmla="*/ 532 h 187"/>
                <a:gd name="T2" fmla="*/ 245 w 86"/>
                <a:gd name="T3" fmla="*/ 532 h 187"/>
                <a:gd name="T4" fmla="*/ 245 w 86"/>
                <a:gd name="T5" fmla="*/ 0 h 187"/>
                <a:gd name="T6" fmla="*/ 2 w 86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63">
              <a:extLst>
                <a:ext uri="{FF2B5EF4-FFF2-40B4-BE49-F238E27FC236}">
                  <a16:creationId xmlns:a16="http://schemas.microsoft.com/office/drawing/2014/main" id="{646142FD-C157-4013-B10A-A8C0F0D3A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" y="2813"/>
              <a:ext cx="98" cy="213"/>
            </a:xfrm>
            <a:custGeom>
              <a:avLst/>
              <a:gdLst>
                <a:gd name="T0" fmla="*/ 238 w 86"/>
                <a:gd name="T1" fmla="*/ 0 h 187"/>
                <a:gd name="T2" fmla="*/ 0 w 86"/>
                <a:gd name="T3" fmla="*/ 0 h 187"/>
                <a:gd name="T4" fmla="*/ 0 w 86"/>
                <a:gd name="T5" fmla="*/ 532 h 187"/>
                <a:gd name="T6" fmla="*/ 245 w 86"/>
                <a:gd name="T7" fmla="*/ 532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84" y="0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86" y="18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Rectangle 164">
              <a:extLst>
                <a:ext uri="{FF2B5EF4-FFF2-40B4-BE49-F238E27FC236}">
                  <a16:creationId xmlns:a16="http://schemas.microsoft.com/office/drawing/2014/main" id="{CCD0A4AD-5A9D-405E-B5D4-1F4249732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285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3" name="Rectangle 165">
              <a:extLst>
                <a:ext uri="{FF2B5EF4-FFF2-40B4-BE49-F238E27FC236}">
                  <a16:creationId xmlns:a16="http://schemas.microsoft.com/office/drawing/2014/main" id="{4A431363-F5C5-437B-89E1-926612D13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" y="2855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4" name="Freeform 166">
              <a:extLst>
                <a:ext uri="{FF2B5EF4-FFF2-40B4-BE49-F238E27FC236}">
                  <a16:creationId xmlns:a16="http://schemas.microsoft.com/office/drawing/2014/main" id="{D6293CD7-87D1-4200-9126-7B9F3C071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" y="2813"/>
              <a:ext cx="100" cy="213"/>
            </a:xfrm>
            <a:custGeom>
              <a:avLst/>
              <a:gdLst>
                <a:gd name="T0" fmla="*/ 0 w 87"/>
                <a:gd name="T1" fmla="*/ 532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w 87"/>
                <a:gd name="T9" fmla="*/ 532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87"/>
                <a:gd name="T17" fmla="*/ 87 w 87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87">
                  <a:moveTo>
                    <a:pt x="0" y="187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FBE2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167">
              <a:extLst>
                <a:ext uri="{FF2B5EF4-FFF2-40B4-BE49-F238E27FC236}">
                  <a16:creationId xmlns:a16="http://schemas.microsoft.com/office/drawing/2014/main" id="{9BF95960-6BD4-40C9-BA17-E68CBD080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" y="2813"/>
              <a:ext cx="100" cy="213"/>
            </a:xfrm>
            <a:custGeom>
              <a:avLst/>
              <a:gdLst>
                <a:gd name="T0" fmla="*/ 0 w 87"/>
                <a:gd name="T1" fmla="*/ 532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87"/>
                <a:gd name="T14" fmla="*/ 87 w 87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87">
                  <a:moveTo>
                    <a:pt x="0" y="187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</a:path>
              </a:pathLst>
            </a:custGeom>
            <a:solidFill>
              <a:srgbClr val="C0C0C0"/>
            </a:solidFill>
            <a:ln w="11176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Line 168">
              <a:extLst>
                <a:ext uri="{FF2B5EF4-FFF2-40B4-BE49-F238E27FC236}">
                  <a16:creationId xmlns:a16="http://schemas.microsoft.com/office/drawing/2014/main" id="{B9B0226D-D625-43F1-BC5E-0B3627750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9" y="2810"/>
              <a:ext cx="2" cy="2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Line 169">
              <a:extLst>
                <a:ext uri="{FF2B5EF4-FFF2-40B4-BE49-F238E27FC236}">
                  <a16:creationId xmlns:a16="http://schemas.microsoft.com/office/drawing/2014/main" id="{6BA0B0FB-015C-4578-9113-635715A706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9" y="2813"/>
              <a:ext cx="10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Line 170">
              <a:extLst>
                <a:ext uri="{FF2B5EF4-FFF2-40B4-BE49-F238E27FC236}">
                  <a16:creationId xmlns:a16="http://schemas.microsoft.com/office/drawing/2014/main" id="{B1EF20F6-37B1-4183-99E7-7D30E0C48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9" y="3026"/>
              <a:ext cx="100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171">
              <a:extLst>
                <a:ext uri="{FF2B5EF4-FFF2-40B4-BE49-F238E27FC236}">
                  <a16:creationId xmlns:a16="http://schemas.microsoft.com/office/drawing/2014/main" id="{42A063D8-1B3B-4A10-93E5-F64664D5E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" y="285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0" name="Rectangle 172">
              <a:extLst>
                <a:ext uri="{FF2B5EF4-FFF2-40B4-BE49-F238E27FC236}">
                  <a16:creationId xmlns:a16="http://schemas.microsoft.com/office/drawing/2014/main" id="{B2F843A2-1EF1-450D-9ABE-56C4D546B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7" y="285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1" name="Rectangle 173">
              <a:extLst>
                <a:ext uri="{FF2B5EF4-FFF2-40B4-BE49-F238E27FC236}">
                  <a16:creationId xmlns:a16="http://schemas.microsoft.com/office/drawing/2014/main" id="{291FC370-116B-44F4-A188-96B928268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" y="2855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2" name="Freeform 174">
              <a:extLst>
                <a:ext uri="{FF2B5EF4-FFF2-40B4-BE49-F238E27FC236}">
                  <a16:creationId xmlns:a16="http://schemas.microsoft.com/office/drawing/2014/main" id="{9D0EBC2C-1D93-4974-8982-CA0B999D5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707"/>
              <a:ext cx="149" cy="426"/>
            </a:xfrm>
            <a:custGeom>
              <a:avLst/>
              <a:gdLst>
                <a:gd name="T0" fmla="*/ 0 w 130"/>
                <a:gd name="T1" fmla="*/ 0 h 373"/>
                <a:gd name="T2" fmla="*/ 2 w 130"/>
                <a:gd name="T3" fmla="*/ 433 h 373"/>
                <a:gd name="T4" fmla="*/ 126 w 130"/>
                <a:gd name="T5" fmla="*/ 534 h 373"/>
                <a:gd name="T6" fmla="*/ 2 w 130"/>
                <a:gd name="T7" fmla="*/ 645 h 373"/>
                <a:gd name="T8" fmla="*/ 2 w 130"/>
                <a:gd name="T9" fmla="*/ 1080 h 373"/>
                <a:gd name="T10" fmla="*/ 389 w 130"/>
                <a:gd name="T11" fmla="*/ 749 h 373"/>
                <a:gd name="T12" fmla="*/ 389 w 130"/>
                <a:gd name="T13" fmla="*/ 332 h 373"/>
                <a:gd name="T14" fmla="*/ 2 w 130"/>
                <a:gd name="T15" fmla="*/ 0 h 373"/>
                <a:gd name="T16" fmla="*/ 2 w 130"/>
                <a:gd name="T17" fmla="*/ 0 h 373"/>
                <a:gd name="T18" fmla="*/ 0 w 130"/>
                <a:gd name="T19" fmla="*/ 0 h 3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0"/>
                <a:gd name="T31" fmla="*/ 0 h 373"/>
                <a:gd name="T32" fmla="*/ 130 w 130"/>
                <a:gd name="T33" fmla="*/ 373 h 3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0" h="373">
                  <a:moveTo>
                    <a:pt x="0" y="0"/>
                  </a:moveTo>
                  <a:lnTo>
                    <a:pt x="2" y="150"/>
                  </a:lnTo>
                  <a:lnTo>
                    <a:pt x="43" y="185"/>
                  </a:lnTo>
                  <a:lnTo>
                    <a:pt x="2" y="223"/>
                  </a:lnTo>
                  <a:lnTo>
                    <a:pt x="2" y="373"/>
                  </a:lnTo>
                  <a:lnTo>
                    <a:pt x="130" y="258"/>
                  </a:lnTo>
                  <a:lnTo>
                    <a:pt x="130" y="115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75">
              <a:extLst>
                <a:ext uri="{FF2B5EF4-FFF2-40B4-BE49-F238E27FC236}">
                  <a16:creationId xmlns:a16="http://schemas.microsoft.com/office/drawing/2014/main" id="{ECA7A4C8-22F4-4509-ABB7-613FDE456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813"/>
              <a:ext cx="195" cy="213"/>
            </a:xfrm>
            <a:custGeom>
              <a:avLst/>
              <a:gdLst>
                <a:gd name="T0" fmla="*/ 482 w 171"/>
                <a:gd name="T1" fmla="*/ 532 h 187"/>
                <a:gd name="T2" fmla="*/ 489 w 171"/>
                <a:gd name="T3" fmla="*/ 0 h 187"/>
                <a:gd name="T4" fmla="*/ 0 w 171"/>
                <a:gd name="T5" fmla="*/ 0 h 187"/>
                <a:gd name="T6" fmla="*/ 0 w 171"/>
                <a:gd name="T7" fmla="*/ 532 h 187"/>
                <a:gd name="T8" fmla="*/ 489 w 171"/>
                <a:gd name="T9" fmla="*/ 532 h 187"/>
                <a:gd name="T10" fmla="*/ 489 w 171"/>
                <a:gd name="T11" fmla="*/ 532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1"/>
                <a:gd name="T19" fmla="*/ 0 h 187"/>
                <a:gd name="T20" fmla="*/ 171 w 171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1" h="187">
                  <a:moveTo>
                    <a:pt x="168" y="187"/>
                  </a:moveTo>
                  <a:lnTo>
                    <a:pt x="171" y="0"/>
                  </a:lnTo>
                  <a:lnTo>
                    <a:pt x="0" y="0"/>
                  </a:lnTo>
                  <a:lnTo>
                    <a:pt x="0" y="187"/>
                  </a:lnTo>
                  <a:lnTo>
                    <a:pt x="171" y="18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176">
              <a:extLst>
                <a:ext uri="{FF2B5EF4-FFF2-40B4-BE49-F238E27FC236}">
                  <a16:creationId xmlns:a16="http://schemas.microsoft.com/office/drawing/2014/main" id="{9E2F4F3C-476B-418D-864F-BF13920A3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6" y="285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5" name="Rectangle 177">
              <a:extLst>
                <a:ext uri="{FF2B5EF4-FFF2-40B4-BE49-F238E27FC236}">
                  <a16:creationId xmlns:a16="http://schemas.microsoft.com/office/drawing/2014/main" id="{D0B4FF80-DF5D-457E-A534-D37A54C16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2855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6" name="Rectangle 178">
              <a:extLst>
                <a:ext uri="{FF2B5EF4-FFF2-40B4-BE49-F238E27FC236}">
                  <a16:creationId xmlns:a16="http://schemas.microsoft.com/office/drawing/2014/main" id="{E2A15CA1-6DA5-4147-AB0E-19E3D9BD9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285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7" name="Rectangle 179">
              <a:extLst>
                <a:ext uri="{FF2B5EF4-FFF2-40B4-BE49-F238E27FC236}">
                  <a16:creationId xmlns:a16="http://schemas.microsoft.com/office/drawing/2014/main" id="{A38A438F-2968-4BE9-B5DB-E195C9D82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3" y="285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8" name="Rectangle 180">
              <a:extLst>
                <a:ext uri="{FF2B5EF4-FFF2-40B4-BE49-F238E27FC236}">
                  <a16:creationId xmlns:a16="http://schemas.microsoft.com/office/drawing/2014/main" id="{6FA97623-0CC2-4BF0-B2B7-8ED527D13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" y="285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9" name="Line 181">
              <a:extLst>
                <a:ext uri="{FF2B5EF4-FFF2-40B4-BE49-F238E27FC236}">
                  <a16:creationId xmlns:a16="http://schemas.microsoft.com/office/drawing/2014/main" id="{43F5F89D-B846-4316-910B-4CF36E62CC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2" y="2918"/>
              <a:ext cx="267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Line 182">
              <a:extLst>
                <a:ext uri="{FF2B5EF4-FFF2-40B4-BE49-F238E27FC236}">
                  <a16:creationId xmlns:a16="http://schemas.microsoft.com/office/drawing/2014/main" id="{CCEC4C2A-F3B3-48AE-9041-E3C6B46D78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7" y="2918"/>
              <a:ext cx="267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83">
              <a:extLst>
                <a:ext uri="{FF2B5EF4-FFF2-40B4-BE49-F238E27FC236}">
                  <a16:creationId xmlns:a16="http://schemas.microsoft.com/office/drawing/2014/main" id="{1B52BB03-EFF1-4E51-AC70-229AD251D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2867"/>
              <a:ext cx="49" cy="51"/>
            </a:xfrm>
            <a:custGeom>
              <a:avLst/>
              <a:gdLst>
                <a:gd name="T0" fmla="*/ 0 w 43"/>
                <a:gd name="T1" fmla="*/ 124 h 45"/>
                <a:gd name="T2" fmla="*/ 2 w 43"/>
                <a:gd name="T3" fmla="*/ 0 h 45"/>
                <a:gd name="T4" fmla="*/ 123 w 43"/>
                <a:gd name="T5" fmla="*/ 0 h 45"/>
                <a:gd name="T6" fmla="*/ 0 60000 65536"/>
                <a:gd name="T7" fmla="*/ 0 60000 65536"/>
                <a:gd name="T8" fmla="*/ 0 60000 65536"/>
                <a:gd name="T9" fmla="*/ 0 w 43"/>
                <a:gd name="T10" fmla="*/ 0 h 45"/>
                <a:gd name="T11" fmla="*/ 43 w 43"/>
                <a:gd name="T12" fmla="*/ 45 h 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" h="45">
                  <a:moveTo>
                    <a:pt x="0" y="45"/>
                  </a:moveTo>
                  <a:lnTo>
                    <a:pt x="2" y="0"/>
                  </a:lnTo>
                  <a:lnTo>
                    <a:pt x="4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84">
              <a:extLst>
                <a:ext uri="{FF2B5EF4-FFF2-40B4-BE49-F238E27FC236}">
                  <a16:creationId xmlns:a16="http://schemas.microsoft.com/office/drawing/2014/main" id="{2FFC1FA8-9A33-4DD2-AE5E-D67BF195F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" y="2918"/>
              <a:ext cx="342" cy="163"/>
            </a:xfrm>
            <a:custGeom>
              <a:avLst/>
              <a:gdLst>
                <a:gd name="T0" fmla="*/ 0 w 300"/>
                <a:gd name="T1" fmla="*/ 0 h 143"/>
                <a:gd name="T2" fmla="*/ 2 w 300"/>
                <a:gd name="T3" fmla="*/ 409 h 143"/>
                <a:gd name="T4" fmla="*/ 732 w 300"/>
                <a:gd name="T5" fmla="*/ 409 h 143"/>
                <a:gd name="T6" fmla="*/ 732 w 300"/>
                <a:gd name="T7" fmla="*/ 138 h 143"/>
                <a:gd name="T8" fmla="*/ 856 w 300"/>
                <a:gd name="T9" fmla="*/ 138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143"/>
                <a:gd name="T17" fmla="*/ 300 w 300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143">
                  <a:moveTo>
                    <a:pt x="0" y="0"/>
                  </a:moveTo>
                  <a:lnTo>
                    <a:pt x="2" y="143"/>
                  </a:lnTo>
                  <a:lnTo>
                    <a:pt x="256" y="143"/>
                  </a:lnTo>
                  <a:lnTo>
                    <a:pt x="256" y="48"/>
                  </a:lnTo>
                  <a:lnTo>
                    <a:pt x="300" y="4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185">
              <a:extLst>
                <a:ext uri="{FF2B5EF4-FFF2-40B4-BE49-F238E27FC236}">
                  <a16:creationId xmlns:a16="http://schemas.microsoft.com/office/drawing/2014/main" id="{25DF2B62-0FAB-46BE-A162-ED413C087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2707"/>
              <a:ext cx="71" cy="428"/>
            </a:xfrm>
            <a:custGeom>
              <a:avLst/>
              <a:gdLst>
                <a:gd name="T0" fmla="*/ 160 w 63"/>
                <a:gd name="T1" fmla="*/ 1073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160 w 63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1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1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86">
              <a:extLst>
                <a:ext uri="{FF2B5EF4-FFF2-40B4-BE49-F238E27FC236}">
                  <a16:creationId xmlns:a16="http://schemas.microsoft.com/office/drawing/2014/main" id="{786FFD9F-F2A3-446B-BCAA-FEF911341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2707"/>
              <a:ext cx="71" cy="428"/>
            </a:xfrm>
            <a:custGeom>
              <a:avLst/>
              <a:gdLst>
                <a:gd name="T0" fmla="*/ 160 w 63"/>
                <a:gd name="T1" fmla="*/ 1073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1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87">
              <a:extLst>
                <a:ext uri="{FF2B5EF4-FFF2-40B4-BE49-F238E27FC236}">
                  <a16:creationId xmlns:a16="http://schemas.microsoft.com/office/drawing/2014/main" id="{F1EAFB54-C293-46AE-B867-7B8BCC094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" y="2707"/>
              <a:ext cx="73" cy="428"/>
            </a:xfrm>
            <a:custGeom>
              <a:avLst/>
              <a:gdLst>
                <a:gd name="T0" fmla="*/ 177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7 w 64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1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1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88">
              <a:extLst>
                <a:ext uri="{FF2B5EF4-FFF2-40B4-BE49-F238E27FC236}">
                  <a16:creationId xmlns:a16="http://schemas.microsoft.com/office/drawing/2014/main" id="{BD1B2D94-D847-433A-B0B3-810AFF28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" y="2707"/>
              <a:ext cx="73" cy="428"/>
            </a:xfrm>
            <a:custGeom>
              <a:avLst/>
              <a:gdLst>
                <a:gd name="T0" fmla="*/ 177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1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89">
              <a:extLst>
                <a:ext uri="{FF2B5EF4-FFF2-40B4-BE49-F238E27FC236}">
                  <a16:creationId xmlns:a16="http://schemas.microsoft.com/office/drawing/2014/main" id="{E979C8A5-6ACC-4059-A47C-9640FEA1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" y="2707"/>
              <a:ext cx="73" cy="428"/>
            </a:xfrm>
            <a:custGeom>
              <a:avLst/>
              <a:gdLst>
                <a:gd name="T0" fmla="*/ 182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82 w 64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4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4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190">
              <a:extLst>
                <a:ext uri="{FF2B5EF4-FFF2-40B4-BE49-F238E27FC236}">
                  <a16:creationId xmlns:a16="http://schemas.microsoft.com/office/drawing/2014/main" id="{391F5DA0-042E-4445-88CE-E4FCB97BA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" y="2707"/>
              <a:ext cx="72" cy="428"/>
            </a:xfrm>
            <a:custGeom>
              <a:avLst/>
              <a:gdLst>
                <a:gd name="T0" fmla="*/ 182 w 63"/>
                <a:gd name="T1" fmla="*/ 1073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182 w 63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3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3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F99478C6-25A2-46CA-AB73-7A80ED38C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" y="2707"/>
              <a:ext cx="72" cy="428"/>
            </a:xfrm>
            <a:custGeom>
              <a:avLst/>
              <a:gdLst>
                <a:gd name="T0" fmla="*/ 182 w 63"/>
                <a:gd name="T1" fmla="*/ 1073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3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192">
              <a:extLst>
                <a:ext uri="{FF2B5EF4-FFF2-40B4-BE49-F238E27FC236}">
                  <a16:creationId xmlns:a16="http://schemas.microsoft.com/office/drawing/2014/main" id="{6FDFDB9E-E192-4517-8974-11A96B85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1" name="Rectangle 193">
              <a:extLst>
                <a:ext uri="{FF2B5EF4-FFF2-40B4-BE49-F238E27FC236}">
                  <a16:creationId xmlns:a16="http://schemas.microsoft.com/office/drawing/2014/main" id="{B4A015E4-431E-4A45-A0B0-03EE12C38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2" name="Rectangle 194">
              <a:extLst>
                <a:ext uri="{FF2B5EF4-FFF2-40B4-BE49-F238E27FC236}">
                  <a16:creationId xmlns:a16="http://schemas.microsoft.com/office/drawing/2014/main" id="{3FB1F86C-F07B-4359-A0A0-C23AC8151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4" y="136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3" name="Rectangle 195">
              <a:extLst>
                <a:ext uri="{FF2B5EF4-FFF2-40B4-BE49-F238E27FC236}">
                  <a16:creationId xmlns:a16="http://schemas.microsoft.com/office/drawing/2014/main" id="{46C3E05F-628E-497F-A01D-711C3C9FC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" y="1360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4" name="Rectangle 196">
              <a:extLst>
                <a:ext uri="{FF2B5EF4-FFF2-40B4-BE49-F238E27FC236}">
                  <a16:creationId xmlns:a16="http://schemas.microsoft.com/office/drawing/2014/main" id="{B637E85A-282A-47F8-9A60-D96329613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1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5" name="Rectangle 197">
              <a:extLst>
                <a:ext uri="{FF2B5EF4-FFF2-40B4-BE49-F238E27FC236}">
                  <a16:creationId xmlns:a16="http://schemas.microsoft.com/office/drawing/2014/main" id="{83DFE60E-3621-4976-87F4-F6DE23D67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3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6" name="Rectangle 198">
              <a:extLst>
                <a:ext uri="{FF2B5EF4-FFF2-40B4-BE49-F238E27FC236}">
                  <a16:creationId xmlns:a16="http://schemas.microsoft.com/office/drawing/2014/main" id="{194F4DBE-61C0-44E8-9F7D-904AB8546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136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7" name="Rectangle 199">
              <a:extLst>
                <a:ext uri="{FF2B5EF4-FFF2-40B4-BE49-F238E27FC236}">
                  <a16:creationId xmlns:a16="http://schemas.microsoft.com/office/drawing/2014/main" id="{CE92CD3A-B616-4C3A-A6C9-459360E1C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1" y="1360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8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8" name="Rectangle 200">
              <a:extLst>
                <a:ext uri="{FF2B5EF4-FFF2-40B4-BE49-F238E27FC236}">
                  <a16:creationId xmlns:a16="http://schemas.microsoft.com/office/drawing/2014/main" id="{BB7FF25E-6A5F-4840-B70A-09CCBDF1B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9" name="Rectangle 201">
              <a:extLst>
                <a:ext uri="{FF2B5EF4-FFF2-40B4-BE49-F238E27FC236}">
                  <a16:creationId xmlns:a16="http://schemas.microsoft.com/office/drawing/2014/main" id="{F7562A2E-1D73-463F-AC32-4DE808B53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" y="1360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0" name="Rectangle 202">
              <a:extLst>
                <a:ext uri="{FF2B5EF4-FFF2-40B4-BE49-F238E27FC236}">
                  <a16:creationId xmlns:a16="http://schemas.microsoft.com/office/drawing/2014/main" id="{6B10E447-388D-442E-A12C-E6A5402C7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" y="136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1" name="Rectangle 203">
              <a:extLst>
                <a:ext uri="{FF2B5EF4-FFF2-40B4-BE49-F238E27FC236}">
                  <a16:creationId xmlns:a16="http://schemas.microsoft.com/office/drawing/2014/main" id="{423DBD09-5E20-436D-8D09-289B54390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" y="1360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9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2" name="Freeform 204">
              <a:extLst>
                <a:ext uri="{FF2B5EF4-FFF2-40B4-BE49-F238E27FC236}">
                  <a16:creationId xmlns:a16="http://schemas.microsoft.com/office/drawing/2014/main" id="{E15C8660-EC6A-4152-BCFB-167426F72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" y="1820"/>
              <a:ext cx="100" cy="213"/>
            </a:xfrm>
            <a:custGeom>
              <a:avLst/>
              <a:gdLst>
                <a:gd name="T0" fmla="*/ 0 w 87"/>
                <a:gd name="T1" fmla="*/ 523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w 87"/>
                <a:gd name="T9" fmla="*/ 523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87"/>
                <a:gd name="T17" fmla="*/ 87 w 87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205">
              <a:extLst>
                <a:ext uri="{FF2B5EF4-FFF2-40B4-BE49-F238E27FC236}">
                  <a16:creationId xmlns:a16="http://schemas.microsoft.com/office/drawing/2014/main" id="{224713DD-1AD1-4A3E-9674-9FBF47263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" y="1820"/>
              <a:ext cx="100" cy="213"/>
            </a:xfrm>
            <a:custGeom>
              <a:avLst/>
              <a:gdLst>
                <a:gd name="T0" fmla="*/ 0 w 87"/>
                <a:gd name="T1" fmla="*/ 523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87"/>
                <a:gd name="T14" fmla="*/ 87 w 87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206">
              <a:extLst>
                <a:ext uri="{FF2B5EF4-FFF2-40B4-BE49-F238E27FC236}">
                  <a16:creationId xmlns:a16="http://schemas.microsoft.com/office/drawing/2014/main" id="{B1E30A89-70A3-46B0-849A-5D861D414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" y="1816"/>
              <a:ext cx="100" cy="217"/>
            </a:xfrm>
            <a:custGeom>
              <a:avLst/>
              <a:gdLst>
                <a:gd name="T0" fmla="*/ 256 w 87"/>
                <a:gd name="T1" fmla="*/ 0 h 190"/>
                <a:gd name="T2" fmla="*/ 0 w 87"/>
                <a:gd name="T3" fmla="*/ 3 h 190"/>
                <a:gd name="T4" fmla="*/ 0 w 87"/>
                <a:gd name="T5" fmla="*/ 549 h 190"/>
                <a:gd name="T6" fmla="*/ 266 w 87"/>
                <a:gd name="T7" fmla="*/ 549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90"/>
                <a:gd name="T14" fmla="*/ 87 w 87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90">
                  <a:moveTo>
                    <a:pt x="84" y="0"/>
                  </a:moveTo>
                  <a:lnTo>
                    <a:pt x="0" y="3"/>
                  </a:lnTo>
                  <a:lnTo>
                    <a:pt x="0" y="190"/>
                  </a:lnTo>
                  <a:lnTo>
                    <a:pt x="87" y="1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207">
              <a:extLst>
                <a:ext uri="{FF2B5EF4-FFF2-40B4-BE49-F238E27FC236}">
                  <a16:creationId xmlns:a16="http://schemas.microsoft.com/office/drawing/2014/main" id="{24F5B0F8-BC01-47D1-92DA-87A15D193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" y="1859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6" name="Rectangle 208">
              <a:extLst>
                <a:ext uri="{FF2B5EF4-FFF2-40B4-BE49-F238E27FC236}">
                  <a16:creationId xmlns:a16="http://schemas.microsoft.com/office/drawing/2014/main" id="{9486F21B-BCC0-42F5-9533-BD8C749F0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" y="1859"/>
              <a:ext cx="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7" name="Line 209">
              <a:extLst>
                <a:ext uri="{FF2B5EF4-FFF2-40B4-BE49-F238E27FC236}">
                  <a16:creationId xmlns:a16="http://schemas.microsoft.com/office/drawing/2014/main" id="{9B81E1C5-71B1-4CF3-856F-52FC5112E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5" y="1925"/>
              <a:ext cx="98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8" name="Line 210">
              <a:extLst>
                <a:ext uri="{FF2B5EF4-FFF2-40B4-BE49-F238E27FC236}">
                  <a16:creationId xmlns:a16="http://schemas.microsoft.com/office/drawing/2014/main" id="{3B6C534B-9E19-4099-850D-F41C938BC4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925"/>
              <a:ext cx="94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211">
              <a:extLst>
                <a:ext uri="{FF2B5EF4-FFF2-40B4-BE49-F238E27FC236}">
                  <a16:creationId xmlns:a16="http://schemas.microsoft.com/office/drawing/2014/main" id="{35D0B696-A86E-408F-8874-0BF32A5CF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1820"/>
              <a:ext cx="98" cy="213"/>
            </a:xfrm>
            <a:custGeom>
              <a:avLst/>
              <a:gdLst>
                <a:gd name="T0" fmla="*/ 238 w 86"/>
                <a:gd name="T1" fmla="*/ 523 h 187"/>
                <a:gd name="T2" fmla="*/ 0 w 86"/>
                <a:gd name="T3" fmla="*/ 532 h 187"/>
                <a:gd name="T4" fmla="*/ 0 w 86"/>
                <a:gd name="T5" fmla="*/ 0 h 187"/>
                <a:gd name="T6" fmla="*/ 245 w 86"/>
                <a:gd name="T7" fmla="*/ 0 h 187"/>
                <a:gd name="T8" fmla="*/ 238 w 86"/>
                <a:gd name="T9" fmla="*/ 523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7"/>
                <a:gd name="T17" fmla="*/ 86 w 86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7">
                  <a:moveTo>
                    <a:pt x="84" y="185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4" y="185"/>
                  </a:lnTo>
                  <a:close/>
                </a:path>
              </a:pathLst>
            </a:custGeom>
            <a:solidFill>
              <a:srgbClr val="FBE2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212">
              <a:extLst>
                <a:ext uri="{FF2B5EF4-FFF2-40B4-BE49-F238E27FC236}">
                  <a16:creationId xmlns:a16="http://schemas.microsoft.com/office/drawing/2014/main" id="{719D18E8-028F-4060-B389-799CAD8A3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1820"/>
              <a:ext cx="98" cy="213"/>
            </a:xfrm>
            <a:custGeom>
              <a:avLst/>
              <a:gdLst>
                <a:gd name="T0" fmla="*/ 238 w 86"/>
                <a:gd name="T1" fmla="*/ 523 h 187"/>
                <a:gd name="T2" fmla="*/ 0 w 86"/>
                <a:gd name="T3" fmla="*/ 532 h 187"/>
                <a:gd name="T4" fmla="*/ 0 w 86"/>
                <a:gd name="T5" fmla="*/ 0 h 187"/>
                <a:gd name="T6" fmla="*/ 245 w 86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84" y="185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86" y="0"/>
                  </a:lnTo>
                </a:path>
              </a:pathLst>
            </a:custGeom>
            <a:solidFill>
              <a:srgbClr val="C0C0C0"/>
            </a:solidFill>
            <a:ln w="11176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1" name="Line 213">
              <a:extLst>
                <a:ext uri="{FF2B5EF4-FFF2-40B4-BE49-F238E27FC236}">
                  <a16:creationId xmlns:a16="http://schemas.microsoft.com/office/drawing/2014/main" id="{672AF09D-6427-4E19-B5BD-99A9201950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6" y="1814"/>
              <a:ext cx="1" cy="22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2" name="Line 214">
              <a:extLst>
                <a:ext uri="{FF2B5EF4-FFF2-40B4-BE49-F238E27FC236}">
                  <a16:creationId xmlns:a16="http://schemas.microsoft.com/office/drawing/2014/main" id="{90C847C4-07BB-43FF-BA97-1525AC1F0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0" y="1816"/>
              <a:ext cx="96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3" name="Line 215">
              <a:extLst>
                <a:ext uri="{FF2B5EF4-FFF2-40B4-BE49-F238E27FC236}">
                  <a16:creationId xmlns:a16="http://schemas.microsoft.com/office/drawing/2014/main" id="{C04DA1FF-B866-48D3-A5A4-0C6E4DA01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0" y="2031"/>
              <a:ext cx="96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4" name="Rectangle 216">
              <a:extLst>
                <a:ext uri="{FF2B5EF4-FFF2-40B4-BE49-F238E27FC236}">
                  <a16:creationId xmlns:a16="http://schemas.microsoft.com/office/drawing/2014/main" id="{96FFEDFA-1F94-4AF3-8346-CF9C623F8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" y="1859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5" name="Rectangle 217">
              <a:extLst>
                <a:ext uri="{FF2B5EF4-FFF2-40B4-BE49-F238E27FC236}">
                  <a16:creationId xmlns:a16="http://schemas.microsoft.com/office/drawing/2014/main" id="{0AF425D5-855A-4163-BE6F-CB6D59711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" y="185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6" name="Rectangle 218">
              <a:extLst>
                <a:ext uri="{FF2B5EF4-FFF2-40B4-BE49-F238E27FC236}">
                  <a16:creationId xmlns:a16="http://schemas.microsoft.com/office/drawing/2014/main" id="{5C962A84-0CEE-4E51-8C70-EA056000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185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7" name="Rectangle 219">
              <a:extLst>
                <a:ext uri="{FF2B5EF4-FFF2-40B4-BE49-F238E27FC236}">
                  <a16:creationId xmlns:a16="http://schemas.microsoft.com/office/drawing/2014/main" id="{D5ADA2AA-F8BE-4E49-9974-305E400D4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2341"/>
              <a:ext cx="5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8" name="Rectangle 220">
              <a:extLst>
                <a:ext uri="{FF2B5EF4-FFF2-40B4-BE49-F238E27FC236}">
                  <a16:creationId xmlns:a16="http://schemas.microsoft.com/office/drawing/2014/main" id="{BE9F7D3A-4B87-4265-A08B-F454ADD5C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41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9" name="Rectangle 221">
              <a:extLst>
                <a:ext uri="{FF2B5EF4-FFF2-40B4-BE49-F238E27FC236}">
                  <a16:creationId xmlns:a16="http://schemas.microsoft.com/office/drawing/2014/main" id="{7AECBE0A-494D-4392-9E26-D29BFDCE5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2341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0" name="Freeform 222">
              <a:extLst>
                <a:ext uri="{FF2B5EF4-FFF2-40B4-BE49-F238E27FC236}">
                  <a16:creationId xmlns:a16="http://schemas.microsoft.com/office/drawing/2014/main" id="{7372FE7E-FF5C-4ADF-9C46-DC86A7F71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2194"/>
              <a:ext cx="148" cy="425"/>
            </a:xfrm>
            <a:custGeom>
              <a:avLst/>
              <a:gdLst>
                <a:gd name="T0" fmla="*/ 0 w 130"/>
                <a:gd name="T1" fmla="*/ 0 h 372"/>
                <a:gd name="T2" fmla="*/ 3 w 130"/>
                <a:gd name="T3" fmla="*/ 433 h 372"/>
                <a:gd name="T4" fmla="*/ 124 w 130"/>
                <a:gd name="T5" fmla="*/ 543 h 372"/>
                <a:gd name="T6" fmla="*/ 3 w 130"/>
                <a:gd name="T7" fmla="*/ 644 h 372"/>
                <a:gd name="T8" fmla="*/ 3 w 130"/>
                <a:gd name="T9" fmla="*/ 1080 h 372"/>
                <a:gd name="T10" fmla="*/ 364 w 130"/>
                <a:gd name="T11" fmla="*/ 753 h 372"/>
                <a:gd name="T12" fmla="*/ 364 w 130"/>
                <a:gd name="T13" fmla="*/ 332 h 372"/>
                <a:gd name="T14" fmla="*/ 3 w 130"/>
                <a:gd name="T15" fmla="*/ 0 h 372"/>
                <a:gd name="T16" fmla="*/ 3 w 130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0"/>
                <a:gd name="T28" fmla="*/ 0 h 372"/>
                <a:gd name="T29" fmla="*/ 130 w 130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0" h="372">
                  <a:moveTo>
                    <a:pt x="0" y="0"/>
                  </a:moveTo>
                  <a:lnTo>
                    <a:pt x="3" y="150"/>
                  </a:lnTo>
                  <a:lnTo>
                    <a:pt x="44" y="187"/>
                  </a:lnTo>
                  <a:lnTo>
                    <a:pt x="3" y="222"/>
                  </a:lnTo>
                  <a:lnTo>
                    <a:pt x="3" y="372"/>
                  </a:lnTo>
                  <a:lnTo>
                    <a:pt x="130" y="260"/>
                  </a:lnTo>
                  <a:lnTo>
                    <a:pt x="130" y="115"/>
                  </a:lnTo>
                  <a:lnTo>
                    <a:pt x="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223">
              <a:extLst>
                <a:ext uri="{FF2B5EF4-FFF2-40B4-BE49-F238E27FC236}">
                  <a16:creationId xmlns:a16="http://schemas.microsoft.com/office/drawing/2014/main" id="{67559C33-8EA6-4745-AA75-315DC5E96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1711"/>
              <a:ext cx="72" cy="428"/>
            </a:xfrm>
            <a:custGeom>
              <a:avLst/>
              <a:gdLst>
                <a:gd name="T0" fmla="*/ 182 w 63"/>
                <a:gd name="T1" fmla="*/ 1080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3" y="375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224">
              <a:extLst>
                <a:ext uri="{FF2B5EF4-FFF2-40B4-BE49-F238E27FC236}">
                  <a16:creationId xmlns:a16="http://schemas.microsoft.com/office/drawing/2014/main" id="{DF67655E-151D-42E1-9E8A-78F1503D5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2194"/>
              <a:ext cx="72" cy="428"/>
            </a:xfrm>
            <a:custGeom>
              <a:avLst/>
              <a:gdLst>
                <a:gd name="T0" fmla="*/ 182 w 63"/>
                <a:gd name="T1" fmla="*/ 1072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3" y="372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225">
              <a:extLst>
                <a:ext uri="{FF2B5EF4-FFF2-40B4-BE49-F238E27FC236}">
                  <a16:creationId xmlns:a16="http://schemas.microsoft.com/office/drawing/2014/main" id="{5F796578-9DF5-4AF1-8079-3D60DC1A8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707"/>
              <a:ext cx="147" cy="426"/>
            </a:xfrm>
            <a:custGeom>
              <a:avLst/>
              <a:gdLst>
                <a:gd name="T0" fmla="*/ 0 w 129"/>
                <a:gd name="T1" fmla="*/ 0 h 373"/>
                <a:gd name="T2" fmla="*/ 2 w 129"/>
                <a:gd name="T3" fmla="*/ 433 h 373"/>
                <a:gd name="T4" fmla="*/ 123 w 129"/>
                <a:gd name="T5" fmla="*/ 534 h 373"/>
                <a:gd name="T6" fmla="*/ 2 w 129"/>
                <a:gd name="T7" fmla="*/ 645 h 373"/>
                <a:gd name="T8" fmla="*/ 2 w 129"/>
                <a:gd name="T9" fmla="*/ 1080 h 373"/>
                <a:gd name="T10" fmla="*/ 367 w 129"/>
                <a:gd name="T11" fmla="*/ 749 h 373"/>
                <a:gd name="T12" fmla="*/ 367 w 129"/>
                <a:gd name="T13" fmla="*/ 332 h 373"/>
                <a:gd name="T14" fmla="*/ 2 w 129"/>
                <a:gd name="T15" fmla="*/ 0 h 373"/>
                <a:gd name="T16" fmla="*/ 2 w 129"/>
                <a:gd name="T17" fmla="*/ 0 h 3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9"/>
                <a:gd name="T28" fmla="*/ 0 h 373"/>
                <a:gd name="T29" fmla="*/ 129 w 129"/>
                <a:gd name="T30" fmla="*/ 373 h 37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9" h="373">
                  <a:moveTo>
                    <a:pt x="0" y="0"/>
                  </a:moveTo>
                  <a:lnTo>
                    <a:pt x="2" y="150"/>
                  </a:lnTo>
                  <a:lnTo>
                    <a:pt x="43" y="185"/>
                  </a:lnTo>
                  <a:lnTo>
                    <a:pt x="2" y="223"/>
                  </a:lnTo>
                  <a:lnTo>
                    <a:pt x="2" y="373"/>
                  </a:lnTo>
                  <a:lnTo>
                    <a:pt x="129" y="258"/>
                  </a:lnTo>
                  <a:lnTo>
                    <a:pt x="129" y="115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226">
              <a:extLst>
                <a:ext uri="{FF2B5EF4-FFF2-40B4-BE49-F238E27FC236}">
                  <a16:creationId xmlns:a16="http://schemas.microsoft.com/office/drawing/2014/main" id="{3E5D150F-11E6-4D3E-80BE-D71A8BC8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2707"/>
              <a:ext cx="73" cy="428"/>
            </a:xfrm>
            <a:custGeom>
              <a:avLst/>
              <a:gdLst>
                <a:gd name="T0" fmla="*/ 182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4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227">
              <a:extLst>
                <a:ext uri="{FF2B5EF4-FFF2-40B4-BE49-F238E27FC236}">
                  <a16:creationId xmlns:a16="http://schemas.microsoft.com/office/drawing/2014/main" id="{3DA92F09-E419-4EC7-B235-306FBC564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1925"/>
              <a:ext cx="343" cy="160"/>
            </a:xfrm>
            <a:custGeom>
              <a:avLst/>
              <a:gdLst>
                <a:gd name="T0" fmla="*/ 0 w 300"/>
                <a:gd name="T1" fmla="*/ 0 h 140"/>
                <a:gd name="T2" fmla="*/ 2 w 300"/>
                <a:gd name="T3" fmla="*/ 408 h 140"/>
                <a:gd name="T4" fmla="*/ 750 w 300"/>
                <a:gd name="T5" fmla="*/ 408 h 140"/>
                <a:gd name="T6" fmla="*/ 750 w 300"/>
                <a:gd name="T7" fmla="*/ 139 h 140"/>
                <a:gd name="T8" fmla="*/ 875 w 300"/>
                <a:gd name="T9" fmla="*/ 139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140"/>
                <a:gd name="T17" fmla="*/ 300 w 300"/>
                <a:gd name="T18" fmla="*/ 140 h 1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140">
                  <a:moveTo>
                    <a:pt x="0" y="0"/>
                  </a:moveTo>
                  <a:lnTo>
                    <a:pt x="2" y="140"/>
                  </a:lnTo>
                  <a:lnTo>
                    <a:pt x="257" y="140"/>
                  </a:lnTo>
                  <a:lnTo>
                    <a:pt x="257" y="48"/>
                  </a:lnTo>
                  <a:lnTo>
                    <a:pt x="300" y="4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Line 228">
              <a:extLst>
                <a:ext uri="{FF2B5EF4-FFF2-40B4-BE49-F238E27FC236}">
                  <a16:creationId xmlns:a16="http://schemas.microsoft.com/office/drawing/2014/main" id="{CF37FD47-5730-49A1-BF5C-54972D144E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1" y="2405"/>
              <a:ext cx="116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Line 229">
              <a:extLst>
                <a:ext uri="{FF2B5EF4-FFF2-40B4-BE49-F238E27FC236}">
                  <a16:creationId xmlns:a16="http://schemas.microsoft.com/office/drawing/2014/main" id="{E9030CB6-6E3D-4BAA-8452-AD4FA596D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2" y="2405"/>
              <a:ext cx="10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Line 230">
              <a:extLst>
                <a:ext uri="{FF2B5EF4-FFF2-40B4-BE49-F238E27FC236}">
                  <a16:creationId xmlns:a16="http://schemas.microsoft.com/office/drawing/2014/main" id="{4DE68068-9CFF-4699-BBA0-76BEB25B8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2918"/>
              <a:ext cx="119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9" name="Line 231">
              <a:extLst>
                <a:ext uri="{FF2B5EF4-FFF2-40B4-BE49-F238E27FC236}">
                  <a16:creationId xmlns:a16="http://schemas.microsoft.com/office/drawing/2014/main" id="{83964998-DE72-444E-823F-1A442DCC4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5" y="2918"/>
              <a:ext cx="10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232">
              <a:extLst>
                <a:ext uri="{FF2B5EF4-FFF2-40B4-BE49-F238E27FC236}">
                  <a16:creationId xmlns:a16="http://schemas.microsoft.com/office/drawing/2014/main" id="{430C25D4-6673-4EF0-9C21-FBD9735D1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" y="2405"/>
              <a:ext cx="343" cy="162"/>
            </a:xfrm>
            <a:custGeom>
              <a:avLst/>
              <a:gdLst>
                <a:gd name="T0" fmla="*/ 0 w 300"/>
                <a:gd name="T1" fmla="*/ 0 h 142"/>
                <a:gd name="T2" fmla="*/ 3 w 300"/>
                <a:gd name="T3" fmla="*/ 408 h 142"/>
                <a:gd name="T4" fmla="*/ 750 w 300"/>
                <a:gd name="T5" fmla="*/ 408 h 142"/>
                <a:gd name="T6" fmla="*/ 750 w 300"/>
                <a:gd name="T7" fmla="*/ 143 h 142"/>
                <a:gd name="T8" fmla="*/ 875 w 300"/>
                <a:gd name="T9" fmla="*/ 143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142"/>
                <a:gd name="T17" fmla="*/ 300 w 300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142">
                  <a:moveTo>
                    <a:pt x="0" y="0"/>
                  </a:moveTo>
                  <a:lnTo>
                    <a:pt x="3" y="142"/>
                  </a:lnTo>
                  <a:lnTo>
                    <a:pt x="257" y="142"/>
                  </a:lnTo>
                  <a:lnTo>
                    <a:pt x="257" y="50"/>
                  </a:lnTo>
                  <a:lnTo>
                    <a:pt x="300" y="5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1" name="Rectangle 233">
              <a:extLst>
                <a:ext uri="{FF2B5EF4-FFF2-40B4-BE49-F238E27FC236}">
                  <a16:creationId xmlns:a16="http://schemas.microsoft.com/office/drawing/2014/main" id="{FEA138B4-BB1A-45C7-A4FB-81072F856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2341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2" name="Rectangle 234">
              <a:extLst>
                <a:ext uri="{FF2B5EF4-FFF2-40B4-BE49-F238E27FC236}">
                  <a16:creationId xmlns:a16="http://schemas.microsoft.com/office/drawing/2014/main" id="{304E11E2-4280-4B1D-8562-1C927C63E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8" y="2341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3" name="Freeform 235">
              <a:extLst>
                <a:ext uri="{FF2B5EF4-FFF2-40B4-BE49-F238E27FC236}">
                  <a16:creationId xmlns:a16="http://schemas.microsoft.com/office/drawing/2014/main" id="{8CE5A0AC-2D14-4E74-843C-6E5C8BC70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2299"/>
              <a:ext cx="194" cy="215"/>
            </a:xfrm>
            <a:custGeom>
              <a:avLst/>
              <a:gdLst>
                <a:gd name="T0" fmla="*/ 488 w 170"/>
                <a:gd name="T1" fmla="*/ 549 h 188"/>
                <a:gd name="T2" fmla="*/ 488 w 170"/>
                <a:gd name="T3" fmla="*/ 0 h 188"/>
                <a:gd name="T4" fmla="*/ 0 w 170"/>
                <a:gd name="T5" fmla="*/ 0 h 188"/>
                <a:gd name="T6" fmla="*/ 0 w 170"/>
                <a:gd name="T7" fmla="*/ 549 h 188"/>
                <a:gd name="T8" fmla="*/ 488 w 170"/>
                <a:gd name="T9" fmla="*/ 549 h 188"/>
                <a:gd name="T10" fmla="*/ 488 w 170"/>
                <a:gd name="T11" fmla="*/ 549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0"/>
                <a:gd name="T19" fmla="*/ 0 h 188"/>
                <a:gd name="T20" fmla="*/ 170 w 170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0" h="188">
                  <a:moveTo>
                    <a:pt x="170" y="188"/>
                  </a:moveTo>
                  <a:lnTo>
                    <a:pt x="170" y="0"/>
                  </a:lnTo>
                  <a:lnTo>
                    <a:pt x="0" y="0"/>
                  </a:lnTo>
                  <a:lnTo>
                    <a:pt x="0" y="188"/>
                  </a:lnTo>
                  <a:lnTo>
                    <a:pt x="170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236">
              <a:extLst>
                <a:ext uri="{FF2B5EF4-FFF2-40B4-BE49-F238E27FC236}">
                  <a16:creationId xmlns:a16="http://schemas.microsoft.com/office/drawing/2014/main" id="{224E070A-BB6E-4782-A9B9-8C64099DE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" y="2194"/>
              <a:ext cx="75" cy="428"/>
            </a:xfrm>
            <a:custGeom>
              <a:avLst/>
              <a:gdLst>
                <a:gd name="T0" fmla="*/ 180 w 66"/>
                <a:gd name="T1" fmla="*/ 1072 h 375"/>
                <a:gd name="T2" fmla="*/ 183 w 66"/>
                <a:gd name="T3" fmla="*/ 0 h 375"/>
                <a:gd name="T4" fmla="*/ 0 w 66"/>
                <a:gd name="T5" fmla="*/ 0 h 375"/>
                <a:gd name="T6" fmla="*/ 0 w 66"/>
                <a:gd name="T7" fmla="*/ 1080 h 375"/>
                <a:gd name="T8" fmla="*/ 183 w 66"/>
                <a:gd name="T9" fmla="*/ 1080 h 375"/>
                <a:gd name="T10" fmla="*/ 183 w 66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6"/>
                <a:gd name="T19" fmla="*/ 0 h 375"/>
                <a:gd name="T20" fmla="*/ 66 w 66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6" h="375">
                  <a:moveTo>
                    <a:pt x="64" y="372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6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Text Box 238">
              <a:extLst>
                <a:ext uri="{FF2B5EF4-FFF2-40B4-BE49-F238E27FC236}">
                  <a16:creationId xmlns:a16="http://schemas.microsoft.com/office/drawing/2014/main" id="{7D011BF8-D09F-487F-B75E-9BD06E29A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" y="1859"/>
              <a:ext cx="932" cy="1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add </a:t>
              </a:r>
              <a:r>
                <a:rPr lang="en-US" sz="1000" b="1" dirty="0">
                  <a:solidFill>
                    <a:srgbClr val="C00000"/>
                  </a:solidFill>
                  <a:latin typeface="Courier New" pitchFamily="49" charset="0"/>
                </a:rPr>
                <a:t>$s0</a:t>
              </a:r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, $s1, $s2</a:t>
              </a:r>
            </a:p>
          </p:txBody>
        </p:sp>
        <p:sp>
          <p:nvSpPr>
            <p:cNvPr id="246" name="Text Box 239">
              <a:extLst>
                <a:ext uri="{FF2B5EF4-FFF2-40B4-BE49-F238E27FC236}">
                  <a16:creationId xmlns:a16="http://schemas.microsoft.com/office/drawing/2014/main" id="{681970FC-0EC5-4567-AD8A-88EC24031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" y="2328"/>
              <a:ext cx="980" cy="1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prstClr val="black"/>
                  </a:solidFill>
                  <a:latin typeface="Courier New" pitchFamily="49" charset="0"/>
                </a:rPr>
                <a:t>beq</a:t>
              </a:r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 </a:t>
              </a:r>
              <a:r>
                <a:rPr lang="en-US" sz="1000" b="1" dirty="0">
                  <a:solidFill>
                    <a:srgbClr val="C00000"/>
                  </a:solidFill>
                  <a:latin typeface="Courier New" pitchFamily="49" charset="0"/>
                </a:rPr>
                <a:t>$s0</a:t>
              </a:r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, $s3, Exit</a:t>
              </a:r>
            </a:p>
          </p:txBody>
        </p:sp>
        <p:grpSp>
          <p:nvGrpSpPr>
            <p:cNvPr id="247" name="Group 241">
              <a:extLst>
                <a:ext uri="{FF2B5EF4-FFF2-40B4-BE49-F238E27FC236}">
                  <a16:creationId xmlns:a16="http://schemas.microsoft.com/office/drawing/2014/main" id="{912E689C-FE51-472A-AFDA-5AC4CB35CE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7" y="2790"/>
              <a:ext cx="465" cy="255"/>
              <a:chOff x="3474" y="2602"/>
              <a:chExt cx="426" cy="286"/>
            </a:xfrm>
          </p:grpSpPr>
          <p:sp>
            <p:nvSpPr>
              <p:cNvPr id="248" name="Cloud">
                <a:extLst>
                  <a:ext uri="{FF2B5EF4-FFF2-40B4-BE49-F238E27FC236}">
                    <a16:creationId xmlns:a16="http://schemas.microsoft.com/office/drawing/2014/main" id="{CB731032-C97F-4592-93E2-3D600CBE7401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Text Box 243">
                <a:extLst>
                  <a:ext uri="{FF2B5EF4-FFF2-40B4-BE49-F238E27FC236}">
                    <a16:creationId xmlns:a16="http://schemas.microsoft.com/office/drawing/2014/main" id="{2C335567-6F39-4DAC-A0BC-D6E5DDBE8F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</p:grpSp>
      <p:grpSp>
        <p:nvGrpSpPr>
          <p:cNvPr id="250" name="Group 246">
            <a:extLst>
              <a:ext uri="{FF2B5EF4-FFF2-40B4-BE49-F238E27FC236}">
                <a16:creationId xmlns:a16="http://schemas.microsoft.com/office/drawing/2014/main" id="{6FBD52BB-2B3D-4908-BE1F-FA6A40863E43}"/>
              </a:ext>
            </a:extLst>
          </p:cNvPr>
          <p:cNvGrpSpPr>
            <a:grpSpLocks/>
          </p:cNvGrpSpPr>
          <p:nvPr/>
        </p:nvGrpSpPr>
        <p:grpSpPr bwMode="auto">
          <a:xfrm>
            <a:off x="2826880" y="4013417"/>
            <a:ext cx="2849562" cy="703262"/>
            <a:chOff x="845" y="1911"/>
            <a:chExt cx="1795" cy="443"/>
          </a:xfrm>
        </p:grpSpPr>
        <p:sp>
          <p:nvSpPr>
            <p:cNvPr id="251" name="Line 237">
              <a:extLst>
                <a:ext uri="{FF2B5EF4-FFF2-40B4-BE49-F238E27FC236}">
                  <a16:creationId xmlns:a16="http://schemas.microsoft.com/office/drawing/2014/main" id="{BFA7CD06-69F5-4C83-889C-C38B4652C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4" y="1911"/>
              <a:ext cx="96" cy="432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2" name="Line 240">
              <a:extLst>
                <a:ext uri="{FF2B5EF4-FFF2-40B4-BE49-F238E27FC236}">
                  <a16:creationId xmlns:a16="http://schemas.microsoft.com/office/drawing/2014/main" id="{B964EEE4-C65E-4A59-9333-9F48DF3814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2023"/>
              <a:ext cx="0" cy="331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53" name="Rounded Rectangle 250">
            <a:extLst>
              <a:ext uri="{FF2B5EF4-FFF2-40B4-BE49-F238E27FC236}">
                <a16:creationId xmlns:a16="http://schemas.microsoft.com/office/drawing/2014/main" id="{353CC5EF-9256-4F88-A1DD-56125B03D478}"/>
              </a:ext>
            </a:extLst>
          </p:cNvPr>
          <p:cNvSpPr/>
          <p:nvPr/>
        </p:nvSpPr>
        <p:spPr>
          <a:xfrm>
            <a:off x="8419642" y="3632417"/>
            <a:ext cx="1905000" cy="1066800"/>
          </a:xfrm>
          <a:prstGeom prst="roundRect">
            <a:avLst/>
          </a:prstGeom>
          <a:solidFill>
            <a:srgbClr val="FFFFCC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$s0 </a:t>
            </a:r>
            <a:r>
              <a:rPr lang="en-US" b="1" dirty="0">
                <a:solidFill>
                  <a:prstClr val="black"/>
                </a:solidFill>
              </a:rPr>
              <a:t>is needed before it is produced!</a:t>
            </a:r>
            <a:endParaRPr lang="en-SG" b="1" dirty="0">
              <a:solidFill>
                <a:prstClr val="black"/>
              </a:solidFill>
            </a:endParaRPr>
          </a:p>
        </p:txBody>
      </p:sp>
      <p:sp>
        <p:nvSpPr>
          <p:cNvPr id="254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255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256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921639" y="575010"/>
            <a:ext cx="3124587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You solved one problem, but introduced another problem!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1864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6.1 Early Branch: </a:t>
            </a:r>
            <a:r>
              <a:rPr lang="en-GB" sz="3600" b="1" dirty="0">
                <a:solidFill>
                  <a:srgbClr val="0000FF"/>
                </a:solidFill>
              </a:rPr>
              <a:t>Problems</a:t>
            </a:r>
            <a:r>
              <a:rPr lang="en-GB" sz="3600" dirty="0">
                <a:solidFill>
                  <a:srgbClr val="0000FF"/>
                </a:solidFill>
              </a:rPr>
              <a:t> (2/3)</a:t>
            </a:r>
            <a:endParaRPr lang="en-GB" sz="3600" b="1" dirty="0">
              <a:solidFill>
                <a:srgbClr val="0000FF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68916AD-20B1-4270-B9E4-1BA3B388085C}"/>
              </a:ext>
            </a:extLst>
          </p:cNvPr>
          <p:cNvSpPr txBox="1">
            <a:spLocks noChangeArrowheads="1"/>
          </p:cNvSpPr>
          <p:nvPr/>
        </p:nvSpPr>
        <p:spPr>
          <a:xfrm>
            <a:off x="1970088" y="1233904"/>
            <a:ext cx="8229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6600"/>
                </a:solidFill>
              </a:rPr>
              <a:t>Solution: 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Add forwarding path from ALU to ID stage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/>
              <a:t>One clock cycle delay </a:t>
            </a:r>
            <a:r>
              <a:rPr lang="en-US" sz="2400" dirty="0"/>
              <a:t>is still needed</a:t>
            </a:r>
            <a:endParaRPr lang="en-US" b="1" dirty="0"/>
          </a:p>
        </p:txBody>
      </p:sp>
      <p:grpSp>
        <p:nvGrpSpPr>
          <p:cNvPr id="10" name="Group 493">
            <a:extLst>
              <a:ext uri="{FF2B5EF4-FFF2-40B4-BE49-F238E27FC236}">
                <a16:creationId xmlns:a16="http://schemas.microsoft.com/office/drawing/2014/main" id="{10AEEBA6-C474-4570-BB8C-1EFF71318F8B}"/>
              </a:ext>
            </a:extLst>
          </p:cNvPr>
          <p:cNvGrpSpPr>
            <a:grpSpLocks/>
          </p:cNvGrpSpPr>
          <p:nvPr/>
        </p:nvGrpSpPr>
        <p:grpSpPr bwMode="auto">
          <a:xfrm>
            <a:off x="2100263" y="2873375"/>
            <a:ext cx="7969250" cy="3090863"/>
            <a:chOff x="382" y="1125"/>
            <a:chExt cx="5020" cy="1947"/>
          </a:xfrm>
        </p:grpSpPr>
        <p:sp>
          <p:nvSpPr>
            <p:cNvPr id="11" name="Line 246">
              <a:extLst>
                <a:ext uri="{FF2B5EF4-FFF2-40B4-BE49-F238E27FC236}">
                  <a16:creationId xmlns:a16="http://schemas.microsoft.com/office/drawing/2014/main" id="{4240849F-E702-4358-BC69-79EBEC982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3" y="2338"/>
              <a:ext cx="96" cy="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Rectangle 247">
              <a:extLst>
                <a:ext uri="{FF2B5EF4-FFF2-40B4-BE49-F238E27FC236}">
                  <a16:creationId xmlns:a16="http://schemas.microsoft.com/office/drawing/2014/main" id="{F1966A7D-6F3F-4621-B224-AF5B9D054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2233"/>
              <a:ext cx="97" cy="214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Rectangle 248">
              <a:extLst>
                <a:ext uri="{FF2B5EF4-FFF2-40B4-BE49-F238E27FC236}">
                  <a16:creationId xmlns:a16="http://schemas.microsoft.com/office/drawing/2014/main" id="{1177B313-E7C1-4BAF-AB98-F4EDEA0D7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2233"/>
              <a:ext cx="97" cy="214"/>
            </a:xfrm>
            <a:prstGeom prst="rect">
              <a:avLst/>
            </a:prstGeom>
            <a:solidFill>
              <a:srgbClr val="C0C0C0"/>
            </a:solidFill>
            <a:ln w="11176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Line 249">
              <a:extLst>
                <a:ext uri="{FF2B5EF4-FFF2-40B4-BE49-F238E27FC236}">
                  <a16:creationId xmlns:a16="http://schemas.microsoft.com/office/drawing/2014/main" id="{C2F9EBA5-9F45-419A-A1C7-63ABDC508A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4" y="2230"/>
              <a:ext cx="2" cy="2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Line 250">
              <a:extLst>
                <a:ext uri="{FF2B5EF4-FFF2-40B4-BE49-F238E27FC236}">
                  <a16:creationId xmlns:a16="http://schemas.microsoft.com/office/drawing/2014/main" id="{F8E62DDA-0BD9-4455-97DC-EE063E7B7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8" y="2233"/>
              <a:ext cx="96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Line 251">
              <a:extLst>
                <a:ext uri="{FF2B5EF4-FFF2-40B4-BE49-F238E27FC236}">
                  <a16:creationId xmlns:a16="http://schemas.microsoft.com/office/drawing/2014/main" id="{D580BC6D-7CD9-4EDB-BC07-75420D1E49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8" y="2447"/>
              <a:ext cx="96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252">
              <a:extLst>
                <a:ext uri="{FF2B5EF4-FFF2-40B4-BE49-F238E27FC236}">
                  <a16:creationId xmlns:a16="http://schemas.microsoft.com/office/drawing/2014/main" id="{3F412F1E-A1B1-400A-9977-EED5632E9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" y="2276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" name="Rectangle 253">
              <a:extLst>
                <a:ext uri="{FF2B5EF4-FFF2-40B4-BE49-F238E27FC236}">
                  <a16:creationId xmlns:a16="http://schemas.microsoft.com/office/drawing/2014/main" id="{8D6CBFF7-2844-49A8-94B4-14D856DB1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2276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" name="Rectangle 254">
              <a:extLst>
                <a:ext uri="{FF2B5EF4-FFF2-40B4-BE49-F238E27FC236}">
                  <a16:creationId xmlns:a16="http://schemas.microsoft.com/office/drawing/2014/main" id="{6D71B794-611A-4140-A22F-B88054E5F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7" y="2276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" name="Line 255">
              <a:extLst>
                <a:ext uri="{FF2B5EF4-FFF2-40B4-BE49-F238E27FC236}">
                  <a16:creationId xmlns:a16="http://schemas.microsoft.com/office/drawing/2014/main" id="{4DA91F10-A9D1-48E4-A363-D022EF38F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3" y="2800"/>
              <a:ext cx="125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Line 256">
              <a:extLst>
                <a:ext uri="{FF2B5EF4-FFF2-40B4-BE49-F238E27FC236}">
                  <a16:creationId xmlns:a16="http://schemas.microsoft.com/office/drawing/2014/main" id="{459BDBEF-D1B6-4767-9256-432E0FF321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85"/>
              <a:ext cx="122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257">
              <a:extLst>
                <a:ext uri="{FF2B5EF4-FFF2-40B4-BE49-F238E27FC236}">
                  <a16:creationId xmlns:a16="http://schemas.microsoft.com/office/drawing/2014/main" id="{6A9E2780-9747-4BEE-BEBB-EE1D73407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6" y="2788"/>
              <a:ext cx="98" cy="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Line 258">
              <a:extLst>
                <a:ext uri="{FF2B5EF4-FFF2-40B4-BE49-F238E27FC236}">
                  <a16:creationId xmlns:a16="http://schemas.microsoft.com/office/drawing/2014/main" id="{58CA8332-A2CF-4CF1-9054-E12291579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6" y="2908"/>
              <a:ext cx="29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Line 259">
              <a:extLst>
                <a:ext uri="{FF2B5EF4-FFF2-40B4-BE49-F238E27FC236}">
                  <a16:creationId xmlns:a16="http://schemas.microsoft.com/office/drawing/2014/main" id="{9B37B537-8D26-4057-9AB7-95A6F1AD2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6" y="2390"/>
              <a:ext cx="29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Line 260">
              <a:extLst>
                <a:ext uri="{FF2B5EF4-FFF2-40B4-BE49-F238E27FC236}">
                  <a16:creationId xmlns:a16="http://schemas.microsoft.com/office/drawing/2014/main" id="{13FDF477-7FAD-4B36-9C83-34E396598A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6" y="2285"/>
              <a:ext cx="100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1">
              <a:extLst>
                <a:ext uri="{FF2B5EF4-FFF2-40B4-BE49-F238E27FC236}">
                  <a16:creationId xmlns:a16="http://schemas.microsoft.com/office/drawing/2014/main" id="{6C89C8F8-F000-4337-97A6-2B4692BB3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" y="1745"/>
              <a:ext cx="99" cy="213"/>
            </a:xfrm>
            <a:custGeom>
              <a:avLst/>
              <a:gdLst>
                <a:gd name="T0" fmla="*/ 0 w 87"/>
                <a:gd name="T1" fmla="*/ 523 h 187"/>
                <a:gd name="T2" fmla="*/ 246 w 87"/>
                <a:gd name="T3" fmla="*/ 532 h 187"/>
                <a:gd name="T4" fmla="*/ 246 w 87"/>
                <a:gd name="T5" fmla="*/ 0 h 187"/>
                <a:gd name="T6" fmla="*/ 0 w 87"/>
                <a:gd name="T7" fmla="*/ 0 h 187"/>
                <a:gd name="T8" fmla="*/ 0 w 87"/>
                <a:gd name="T9" fmla="*/ 523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87"/>
                <a:gd name="T17" fmla="*/ 87 w 87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2">
              <a:extLst>
                <a:ext uri="{FF2B5EF4-FFF2-40B4-BE49-F238E27FC236}">
                  <a16:creationId xmlns:a16="http://schemas.microsoft.com/office/drawing/2014/main" id="{8D9D3614-98AF-468A-BF22-876E8A804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" y="1745"/>
              <a:ext cx="99" cy="213"/>
            </a:xfrm>
            <a:custGeom>
              <a:avLst/>
              <a:gdLst>
                <a:gd name="T0" fmla="*/ 0 w 87"/>
                <a:gd name="T1" fmla="*/ 523 h 187"/>
                <a:gd name="T2" fmla="*/ 246 w 87"/>
                <a:gd name="T3" fmla="*/ 532 h 187"/>
                <a:gd name="T4" fmla="*/ 246 w 87"/>
                <a:gd name="T5" fmla="*/ 0 h 187"/>
                <a:gd name="T6" fmla="*/ 0 w 87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87"/>
                <a:gd name="T14" fmla="*/ 87 w 87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3">
              <a:extLst>
                <a:ext uri="{FF2B5EF4-FFF2-40B4-BE49-F238E27FC236}">
                  <a16:creationId xmlns:a16="http://schemas.microsoft.com/office/drawing/2014/main" id="{3C529540-495F-4694-A77A-2C5A6BE54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" y="1741"/>
              <a:ext cx="96" cy="217"/>
            </a:xfrm>
            <a:custGeom>
              <a:avLst/>
              <a:gdLst>
                <a:gd name="T0" fmla="*/ 247 w 84"/>
                <a:gd name="T1" fmla="*/ 0 h 190"/>
                <a:gd name="T2" fmla="*/ 0 w 84"/>
                <a:gd name="T3" fmla="*/ 3 h 190"/>
                <a:gd name="T4" fmla="*/ 0 w 84"/>
                <a:gd name="T5" fmla="*/ 549 h 190"/>
                <a:gd name="T6" fmla="*/ 247 w 84"/>
                <a:gd name="T7" fmla="*/ 549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90"/>
                <a:gd name="T14" fmla="*/ 84 w 84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90">
                  <a:moveTo>
                    <a:pt x="84" y="0"/>
                  </a:moveTo>
                  <a:lnTo>
                    <a:pt x="0" y="3"/>
                  </a:lnTo>
                  <a:lnTo>
                    <a:pt x="0" y="190"/>
                  </a:lnTo>
                  <a:lnTo>
                    <a:pt x="84" y="1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264">
              <a:extLst>
                <a:ext uri="{FF2B5EF4-FFF2-40B4-BE49-F238E27FC236}">
                  <a16:creationId xmlns:a16="http://schemas.microsoft.com/office/drawing/2014/main" id="{FF8AC65E-0600-4382-8B2A-B43523DED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" y="1783"/>
              <a:ext cx="2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1" name="Rectangle 265">
              <a:extLst>
                <a:ext uri="{FF2B5EF4-FFF2-40B4-BE49-F238E27FC236}">
                  <a16:creationId xmlns:a16="http://schemas.microsoft.com/office/drawing/2014/main" id="{65AB261E-DC41-4C8B-A054-E8BC07833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82"/>
              <a:ext cx="6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2" name="Freeform 266">
              <a:extLst>
                <a:ext uri="{FF2B5EF4-FFF2-40B4-BE49-F238E27FC236}">
                  <a16:creationId xmlns:a16="http://schemas.microsoft.com/office/drawing/2014/main" id="{DD299D6A-938F-422D-9E2D-DCA7B4674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1636"/>
              <a:ext cx="148" cy="425"/>
            </a:xfrm>
            <a:custGeom>
              <a:avLst/>
              <a:gdLst>
                <a:gd name="T0" fmla="*/ 0 w 130"/>
                <a:gd name="T1" fmla="*/ 0 h 372"/>
                <a:gd name="T2" fmla="*/ 0 w 130"/>
                <a:gd name="T3" fmla="*/ 441 h 372"/>
                <a:gd name="T4" fmla="*/ 116 w 130"/>
                <a:gd name="T5" fmla="*/ 543 h 372"/>
                <a:gd name="T6" fmla="*/ 0 w 130"/>
                <a:gd name="T7" fmla="*/ 644 h 372"/>
                <a:gd name="T8" fmla="*/ 0 w 130"/>
                <a:gd name="T9" fmla="*/ 1080 h 372"/>
                <a:gd name="T10" fmla="*/ 364 w 130"/>
                <a:gd name="T11" fmla="*/ 753 h 372"/>
                <a:gd name="T12" fmla="*/ 364 w 130"/>
                <a:gd name="T13" fmla="*/ 332 h 372"/>
                <a:gd name="T14" fmla="*/ 0 w 130"/>
                <a:gd name="T15" fmla="*/ 0 h 372"/>
                <a:gd name="T16" fmla="*/ 0 w 130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0"/>
                <a:gd name="T28" fmla="*/ 0 h 372"/>
                <a:gd name="T29" fmla="*/ 130 w 130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0" h="372">
                  <a:moveTo>
                    <a:pt x="0" y="0"/>
                  </a:moveTo>
                  <a:lnTo>
                    <a:pt x="0" y="152"/>
                  </a:lnTo>
                  <a:lnTo>
                    <a:pt x="41" y="187"/>
                  </a:lnTo>
                  <a:lnTo>
                    <a:pt x="0" y="222"/>
                  </a:lnTo>
                  <a:lnTo>
                    <a:pt x="0" y="372"/>
                  </a:lnTo>
                  <a:lnTo>
                    <a:pt x="130" y="260"/>
                  </a:lnTo>
                  <a:lnTo>
                    <a:pt x="13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67">
              <a:extLst>
                <a:ext uri="{FF2B5EF4-FFF2-40B4-BE49-F238E27FC236}">
                  <a16:creationId xmlns:a16="http://schemas.microsoft.com/office/drawing/2014/main" id="{53FE7EA3-7E9F-4E94-937E-9D2A5383D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1636"/>
              <a:ext cx="148" cy="425"/>
            </a:xfrm>
            <a:custGeom>
              <a:avLst/>
              <a:gdLst>
                <a:gd name="T0" fmla="*/ 0 w 130"/>
                <a:gd name="T1" fmla="*/ 0 h 372"/>
                <a:gd name="T2" fmla="*/ 0 w 130"/>
                <a:gd name="T3" fmla="*/ 441 h 372"/>
                <a:gd name="T4" fmla="*/ 116 w 130"/>
                <a:gd name="T5" fmla="*/ 543 h 372"/>
                <a:gd name="T6" fmla="*/ 0 w 130"/>
                <a:gd name="T7" fmla="*/ 644 h 372"/>
                <a:gd name="T8" fmla="*/ 0 w 130"/>
                <a:gd name="T9" fmla="*/ 1080 h 372"/>
                <a:gd name="T10" fmla="*/ 364 w 130"/>
                <a:gd name="T11" fmla="*/ 753 h 372"/>
                <a:gd name="T12" fmla="*/ 364 w 130"/>
                <a:gd name="T13" fmla="*/ 332 h 372"/>
                <a:gd name="T14" fmla="*/ 0 w 130"/>
                <a:gd name="T15" fmla="*/ 0 h 372"/>
                <a:gd name="T16" fmla="*/ 0 w 130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0"/>
                <a:gd name="T28" fmla="*/ 0 h 372"/>
                <a:gd name="T29" fmla="*/ 130 w 130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0" h="372">
                  <a:moveTo>
                    <a:pt x="0" y="0"/>
                  </a:moveTo>
                  <a:lnTo>
                    <a:pt x="0" y="152"/>
                  </a:lnTo>
                  <a:lnTo>
                    <a:pt x="41" y="187"/>
                  </a:lnTo>
                  <a:lnTo>
                    <a:pt x="0" y="222"/>
                  </a:lnTo>
                  <a:lnTo>
                    <a:pt x="0" y="372"/>
                  </a:lnTo>
                  <a:lnTo>
                    <a:pt x="130" y="260"/>
                  </a:lnTo>
                  <a:lnTo>
                    <a:pt x="130" y="115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Line 268">
              <a:extLst>
                <a:ext uri="{FF2B5EF4-FFF2-40B4-BE49-F238E27FC236}">
                  <a16:creationId xmlns:a16="http://schemas.microsoft.com/office/drawing/2014/main" id="{0C1287C1-CEA5-4087-A356-12F2EBAA06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5" y="1850"/>
              <a:ext cx="27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269">
              <a:extLst>
                <a:ext uri="{FF2B5EF4-FFF2-40B4-BE49-F238E27FC236}">
                  <a16:creationId xmlns:a16="http://schemas.microsoft.com/office/drawing/2014/main" id="{EB9FFC8F-3BB7-4053-A25D-B71897B4F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1733"/>
              <a:ext cx="98" cy="214"/>
            </a:xfrm>
            <a:custGeom>
              <a:avLst/>
              <a:gdLst>
                <a:gd name="T0" fmla="*/ 0 w 86"/>
                <a:gd name="T1" fmla="*/ 548 h 187"/>
                <a:gd name="T2" fmla="*/ 245 w 86"/>
                <a:gd name="T3" fmla="*/ 548 h 187"/>
                <a:gd name="T4" fmla="*/ 245 w 86"/>
                <a:gd name="T5" fmla="*/ 0 h 187"/>
                <a:gd name="T6" fmla="*/ 2 w 86"/>
                <a:gd name="T7" fmla="*/ 0 h 187"/>
                <a:gd name="T8" fmla="*/ 0 w 86"/>
                <a:gd name="T9" fmla="*/ 548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7"/>
                <a:gd name="T17" fmla="*/ 86 w 86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70">
              <a:extLst>
                <a:ext uri="{FF2B5EF4-FFF2-40B4-BE49-F238E27FC236}">
                  <a16:creationId xmlns:a16="http://schemas.microsoft.com/office/drawing/2014/main" id="{4154AD25-0C61-4E75-8047-5F87B0D86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1733"/>
              <a:ext cx="98" cy="214"/>
            </a:xfrm>
            <a:custGeom>
              <a:avLst/>
              <a:gdLst>
                <a:gd name="T0" fmla="*/ 0 w 86"/>
                <a:gd name="T1" fmla="*/ 548 h 187"/>
                <a:gd name="T2" fmla="*/ 245 w 86"/>
                <a:gd name="T3" fmla="*/ 548 h 187"/>
                <a:gd name="T4" fmla="*/ 245 w 86"/>
                <a:gd name="T5" fmla="*/ 0 h 187"/>
                <a:gd name="T6" fmla="*/ 2 w 86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Line 271">
              <a:extLst>
                <a:ext uri="{FF2B5EF4-FFF2-40B4-BE49-F238E27FC236}">
                  <a16:creationId xmlns:a16="http://schemas.microsoft.com/office/drawing/2014/main" id="{CA457D26-2C9C-4534-8065-4E2D3DEA0A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9" y="1730"/>
              <a:ext cx="2" cy="22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Line 272">
              <a:extLst>
                <a:ext uri="{FF2B5EF4-FFF2-40B4-BE49-F238E27FC236}">
                  <a16:creationId xmlns:a16="http://schemas.microsoft.com/office/drawing/2014/main" id="{3BA51B0A-44FE-4422-8F5D-6923908D2C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9" y="1733"/>
              <a:ext cx="102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Line 273">
              <a:extLst>
                <a:ext uri="{FF2B5EF4-FFF2-40B4-BE49-F238E27FC236}">
                  <a16:creationId xmlns:a16="http://schemas.microsoft.com/office/drawing/2014/main" id="{B1601F48-12B6-40A3-B20C-3FBCE74BC6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9" y="1947"/>
              <a:ext cx="102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274">
              <a:extLst>
                <a:ext uri="{FF2B5EF4-FFF2-40B4-BE49-F238E27FC236}">
                  <a16:creationId xmlns:a16="http://schemas.microsoft.com/office/drawing/2014/main" id="{6655D1EE-0659-4710-AAD3-A26D70544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6" y="1775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1" name="Rectangle 275">
              <a:extLst>
                <a:ext uri="{FF2B5EF4-FFF2-40B4-BE49-F238E27FC236}">
                  <a16:creationId xmlns:a16="http://schemas.microsoft.com/office/drawing/2014/main" id="{B6E8B915-21AF-418F-9526-8E8CA0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" y="177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2" name="Rectangle 276">
              <a:extLst>
                <a:ext uri="{FF2B5EF4-FFF2-40B4-BE49-F238E27FC236}">
                  <a16:creationId xmlns:a16="http://schemas.microsoft.com/office/drawing/2014/main" id="{A4000399-D19E-4C2F-9EF2-B7A65FD9A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" y="177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3" name="Line 277">
              <a:extLst>
                <a:ext uri="{FF2B5EF4-FFF2-40B4-BE49-F238E27FC236}">
                  <a16:creationId xmlns:a16="http://schemas.microsoft.com/office/drawing/2014/main" id="{CCB70EBD-9F09-444C-81E8-F4DC267087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" y="1787"/>
              <a:ext cx="294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Line 278">
              <a:extLst>
                <a:ext uri="{FF2B5EF4-FFF2-40B4-BE49-F238E27FC236}">
                  <a16:creationId xmlns:a16="http://schemas.microsoft.com/office/drawing/2014/main" id="{A44D8059-56D4-48AD-A609-8B0F19E6D7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7" y="1850"/>
              <a:ext cx="29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Line 279">
              <a:extLst>
                <a:ext uri="{FF2B5EF4-FFF2-40B4-BE49-F238E27FC236}">
                  <a16:creationId xmlns:a16="http://schemas.microsoft.com/office/drawing/2014/main" id="{BC93D686-8663-46BE-A2BE-F3504313ED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" y="1901"/>
              <a:ext cx="29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80">
              <a:extLst>
                <a:ext uri="{FF2B5EF4-FFF2-40B4-BE49-F238E27FC236}">
                  <a16:creationId xmlns:a16="http://schemas.microsoft.com/office/drawing/2014/main" id="{62FE6B06-FE1F-41F5-B507-8337F660D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" y="1796"/>
              <a:ext cx="50" cy="54"/>
            </a:xfrm>
            <a:custGeom>
              <a:avLst/>
              <a:gdLst>
                <a:gd name="T0" fmla="*/ 0 w 44"/>
                <a:gd name="T1" fmla="*/ 142 h 47"/>
                <a:gd name="T2" fmla="*/ 0 w 44"/>
                <a:gd name="T3" fmla="*/ 0 h 47"/>
                <a:gd name="T4" fmla="*/ 123 w 44"/>
                <a:gd name="T5" fmla="*/ 0 h 47"/>
                <a:gd name="T6" fmla="*/ 0 60000 65536"/>
                <a:gd name="T7" fmla="*/ 0 60000 65536"/>
                <a:gd name="T8" fmla="*/ 0 60000 65536"/>
                <a:gd name="T9" fmla="*/ 0 w 44"/>
                <a:gd name="T10" fmla="*/ 0 h 47"/>
                <a:gd name="T11" fmla="*/ 44 w 44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" h="47">
                  <a:moveTo>
                    <a:pt x="0" y="47"/>
                  </a:moveTo>
                  <a:lnTo>
                    <a:pt x="0" y="0"/>
                  </a:lnTo>
                  <a:lnTo>
                    <a:pt x="44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81">
              <a:extLst>
                <a:ext uri="{FF2B5EF4-FFF2-40B4-BE49-F238E27FC236}">
                  <a16:creationId xmlns:a16="http://schemas.microsoft.com/office/drawing/2014/main" id="{A1CD9DD5-E75F-4558-81F0-F208973BC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" y="2224"/>
              <a:ext cx="98" cy="215"/>
            </a:xfrm>
            <a:custGeom>
              <a:avLst/>
              <a:gdLst>
                <a:gd name="T0" fmla="*/ 0 w 86"/>
                <a:gd name="T1" fmla="*/ 549 h 188"/>
                <a:gd name="T2" fmla="*/ 245 w 86"/>
                <a:gd name="T3" fmla="*/ 549 h 188"/>
                <a:gd name="T4" fmla="*/ 245 w 86"/>
                <a:gd name="T5" fmla="*/ 0 h 188"/>
                <a:gd name="T6" fmla="*/ 2 w 86"/>
                <a:gd name="T7" fmla="*/ 0 h 188"/>
                <a:gd name="T8" fmla="*/ 0 w 86"/>
                <a:gd name="T9" fmla="*/ 549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8"/>
                <a:gd name="T17" fmla="*/ 86 w 86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8">
                  <a:moveTo>
                    <a:pt x="0" y="188"/>
                  </a:moveTo>
                  <a:lnTo>
                    <a:pt x="86" y="188"/>
                  </a:lnTo>
                  <a:lnTo>
                    <a:pt x="86" y="0"/>
                  </a:lnTo>
                  <a:lnTo>
                    <a:pt x="2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82">
              <a:extLst>
                <a:ext uri="{FF2B5EF4-FFF2-40B4-BE49-F238E27FC236}">
                  <a16:creationId xmlns:a16="http://schemas.microsoft.com/office/drawing/2014/main" id="{72575F79-1C50-4282-95A7-A2ED8E403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" y="2224"/>
              <a:ext cx="98" cy="215"/>
            </a:xfrm>
            <a:custGeom>
              <a:avLst/>
              <a:gdLst>
                <a:gd name="T0" fmla="*/ 0 w 86"/>
                <a:gd name="T1" fmla="*/ 549 h 188"/>
                <a:gd name="T2" fmla="*/ 245 w 86"/>
                <a:gd name="T3" fmla="*/ 549 h 188"/>
                <a:gd name="T4" fmla="*/ 245 w 86"/>
                <a:gd name="T5" fmla="*/ 0 h 188"/>
                <a:gd name="T6" fmla="*/ 2 w 86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8"/>
                <a:gd name="T14" fmla="*/ 86 w 86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8">
                  <a:moveTo>
                    <a:pt x="0" y="188"/>
                  </a:moveTo>
                  <a:lnTo>
                    <a:pt x="86" y="188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283">
              <a:extLst>
                <a:ext uri="{FF2B5EF4-FFF2-40B4-BE49-F238E27FC236}">
                  <a16:creationId xmlns:a16="http://schemas.microsoft.com/office/drawing/2014/main" id="{2B167977-758B-4A9D-8691-0E4CFAC89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5" y="2224"/>
              <a:ext cx="98" cy="215"/>
            </a:xfrm>
            <a:custGeom>
              <a:avLst/>
              <a:gdLst>
                <a:gd name="T0" fmla="*/ 238 w 86"/>
                <a:gd name="T1" fmla="*/ 0 h 188"/>
                <a:gd name="T2" fmla="*/ 0 w 86"/>
                <a:gd name="T3" fmla="*/ 0 h 188"/>
                <a:gd name="T4" fmla="*/ 0 w 86"/>
                <a:gd name="T5" fmla="*/ 549 h 188"/>
                <a:gd name="T6" fmla="*/ 245 w 86"/>
                <a:gd name="T7" fmla="*/ 549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8"/>
                <a:gd name="T14" fmla="*/ 86 w 86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8">
                  <a:moveTo>
                    <a:pt x="84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86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Rectangle 284">
              <a:extLst>
                <a:ext uri="{FF2B5EF4-FFF2-40B4-BE49-F238E27FC236}">
                  <a16:creationId xmlns:a16="http://schemas.microsoft.com/office/drawing/2014/main" id="{0B45E965-0399-48F8-BB1F-02D3D1BE2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4" y="2266"/>
              <a:ext cx="2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1" name="Rectangle 285">
              <a:extLst>
                <a:ext uri="{FF2B5EF4-FFF2-40B4-BE49-F238E27FC236}">
                  <a16:creationId xmlns:a16="http://schemas.microsoft.com/office/drawing/2014/main" id="{6F936FA1-C787-44D7-A5BF-5E5E8DA50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7" y="2266"/>
              <a:ext cx="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2" name="Freeform 286">
              <a:extLst>
                <a:ext uri="{FF2B5EF4-FFF2-40B4-BE49-F238E27FC236}">
                  <a16:creationId xmlns:a16="http://schemas.microsoft.com/office/drawing/2014/main" id="{AF5DA819-FD45-4459-9AF6-0F37DBE94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" y="2230"/>
              <a:ext cx="98" cy="215"/>
            </a:xfrm>
            <a:custGeom>
              <a:avLst/>
              <a:gdLst>
                <a:gd name="T0" fmla="*/ 0 w 86"/>
                <a:gd name="T1" fmla="*/ 549 h 188"/>
                <a:gd name="T2" fmla="*/ 245 w 86"/>
                <a:gd name="T3" fmla="*/ 549 h 188"/>
                <a:gd name="T4" fmla="*/ 245 w 86"/>
                <a:gd name="T5" fmla="*/ 0 h 188"/>
                <a:gd name="T6" fmla="*/ 2 w 86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8"/>
                <a:gd name="T14" fmla="*/ 86 w 86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8">
                  <a:moveTo>
                    <a:pt x="0" y="188"/>
                  </a:moveTo>
                  <a:lnTo>
                    <a:pt x="86" y="188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solidFill>
              <a:srgbClr val="C0C0C0"/>
            </a:solidFill>
            <a:ln w="11176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Line 287">
              <a:extLst>
                <a:ext uri="{FF2B5EF4-FFF2-40B4-BE49-F238E27FC236}">
                  <a16:creationId xmlns:a16="http://schemas.microsoft.com/office/drawing/2014/main" id="{DF796FD1-94C7-4438-AABA-A31410B1A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2" y="2228"/>
              <a:ext cx="1" cy="21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Line 288">
              <a:extLst>
                <a:ext uri="{FF2B5EF4-FFF2-40B4-BE49-F238E27FC236}">
                  <a16:creationId xmlns:a16="http://schemas.microsoft.com/office/drawing/2014/main" id="{6649A2BF-8BCC-4B39-99F2-771834B4E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2" y="2230"/>
              <a:ext cx="98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Line 289">
              <a:extLst>
                <a:ext uri="{FF2B5EF4-FFF2-40B4-BE49-F238E27FC236}">
                  <a16:creationId xmlns:a16="http://schemas.microsoft.com/office/drawing/2014/main" id="{D32C3182-DBCB-45C7-98D4-56F47DFC74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2" y="2445"/>
              <a:ext cx="98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90">
              <a:extLst>
                <a:ext uri="{FF2B5EF4-FFF2-40B4-BE49-F238E27FC236}">
                  <a16:creationId xmlns:a16="http://schemas.microsoft.com/office/drawing/2014/main" id="{B27773F5-6E95-4BEF-801B-2FC75BB7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125"/>
              <a:ext cx="148" cy="425"/>
            </a:xfrm>
            <a:custGeom>
              <a:avLst/>
              <a:gdLst>
                <a:gd name="T0" fmla="*/ 0 w 129"/>
                <a:gd name="T1" fmla="*/ 0 h 372"/>
                <a:gd name="T2" fmla="*/ 0 w 129"/>
                <a:gd name="T3" fmla="*/ 433 h 372"/>
                <a:gd name="T4" fmla="*/ 123 w 129"/>
                <a:gd name="T5" fmla="*/ 543 h 372"/>
                <a:gd name="T6" fmla="*/ 0 w 129"/>
                <a:gd name="T7" fmla="*/ 644 h 372"/>
                <a:gd name="T8" fmla="*/ 0 w 129"/>
                <a:gd name="T9" fmla="*/ 1080 h 372"/>
                <a:gd name="T10" fmla="*/ 388 w 129"/>
                <a:gd name="T11" fmla="*/ 753 h 372"/>
                <a:gd name="T12" fmla="*/ 388 w 129"/>
                <a:gd name="T13" fmla="*/ 332 h 372"/>
                <a:gd name="T14" fmla="*/ 0 w 129"/>
                <a:gd name="T15" fmla="*/ 0 h 372"/>
                <a:gd name="T16" fmla="*/ 0 w 129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9"/>
                <a:gd name="T28" fmla="*/ 0 h 372"/>
                <a:gd name="T29" fmla="*/ 129 w 129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9" h="372">
                  <a:moveTo>
                    <a:pt x="0" y="0"/>
                  </a:moveTo>
                  <a:lnTo>
                    <a:pt x="0" y="150"/>
                  </a:lnTo>
                  <a:lnTo>
                    <a:pt x="41" y="187"/>
                  </a:lnTo>
                  <a:lnTo>
                    <a:pt x="0" y="222"/>
                  </a:lnTo>
                  <a:lnTo>
                    <a:pt x="0" y="372"/>
                  </a:lnTo>
                  <a:lnTo>
                    <a:pt x="129" y="260"/>
                  </a:lnTo>
                  <a:lnTo>
                    <a:pt x="129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Line 291">
              <a:extLst>
                <a:ext uri="{FF2B5EF4-FFF2-40B4-BE49-F238E27FC236}">
                  <a16:creationId xmlns:a16="http://schemas.microsoft.com/office/drawing/2014/main" id="{1F1B92BD-0E64-4D01-AF81-4626A96C71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" y="2334"/>
              <a:ext cx="267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Line 292">
              <a:extLst>
                <a:ext uri="{FF2B5EF4-FFF2-40B4-BE49-F238E27FC236}">
                  <a16:creationId xmlns:a16="http://schemas.microsoft.com/office/drawing/2014/main" id="{ED450DE2-574C-42B5-BA30-AD5B42C0C3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0" y="2336"/>
              <a:ext cx="96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93">
              <a:extLst>
                <a:ext uri="{FF2B5EF4-FFF2-40B4-BE49-F238E27FC236}">
                  <a16:creationId xmlns:a16="http://schemas.microsoft.com/office/drawing/2014/main" id="{32ADC613-5E30-4060-AA90-61AE045D1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" y="2285"/>
              <a:ext cx="49" cy="51"/>
            </a:xfrm>
            <a:custGeom>
              <a:avLst/>
              <a:gdLst>
                <a:gd name="T0" fmla="*/ 0 w 43"/>
                <a:gd name="T1" fmla="*/ 124 h 45"/>
                <a:gd name="T2" fmla="*/ 0 w 43"/>
                <a:gd name="T3" fmla="*/ 0 h 45"/>
                <a:gd name="T4" fmla="*/ 123 w 43"/>
                <a:gd name="T5" fmla="*/ 0 h 45"/>
                <a:gd name="T6" fmla="*/ 0 60000 65536"/>
                <a:gd name="T7" fmla="*/ 0 60000 65536"/>
                <a:gd name="T8" fmla="*/ 0 60000 65536"/>
                <a:gd name="T9" fmla="*/ 0 w 43"/>
                <a:gd name="T10" fmla="*/ 0 h 45"/>
                <a:gd name="T11" fmla="*/ 43 w 43"/>
                <a:gd name="T12" fmla="*/ 45 h 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" h="45">
                  <a:moveTo>
                    <a:pt x="0" y="45"/>
                  </a:moveTo>
                  <a:lnTo>
                    <a:pt x="0" y="0"/>
                  </a:lnTo>
                  <a:lnTo>
                    <a:pt x="4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Rectangle 294">
              <a:extLst>
                <a:ext uri="{FF2B5EF4-FFF2-40B4-BE49-F238E27FC236}">
                  <a16:creationId xmlns:a16="http://schemas.microsoft.com/office/drawing/2014/main" id="{26442651-C558-4AE3-BA76-339953A4E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1" name="Rectangle 295">
              <a:extLst>
                <a:ext uri="{FF2B5EF4-FFF2-40B4-BE49-F238E27FC236}">
                  <a16:creationId xmlns:a16="http://schemas.microsoft.com/office/drawing/2014/main" id="{205E2175-9E93-40CC-9620-67CDFF895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2" name="Rectangle 296">
              <a:extLst>
                <a:ext uri="{FF2B5EF4-FFF2-40B4-BE49-F238E27FC236}">
                  <a16:creationId xmlns:a16="http://schemas.microsoft.com/office/drawing/2014/main" id="{5D410FC5-1347-4B4E-9E2E-20CEC3047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128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3" name="Rectangle 297">
              <a:extLst>
                <a:ext uri="{FF2B5EF4-FFF2-40B4-BE49-F238E27FC236}">
                  <a16:creationId xmlns:a16="http://schemas.microsoft.com/office/drawing/2014/main" id="{9608A7DF-72AE-406F-8E04-B8F247FB6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" y="128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4" name="Rectangle 298">
              <a:extLst>
                <a:ext uri="{FF2B5EF4-FFF2-40B4-BE49-F238E27FC236}">
                  <a16:creationId xmlns:a16="http://schemas.microsoft.com/office/drawing/2014/main" id="{4036A55E-0141-4DD4-9D1F-3FD1703EA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85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5" name="Rectangle 299">
              <a:extLst>
                <a:ext uri="{FF2B5EF4-FFF2-40B4-BE49-F238E27FC236}">
                  <a16:creationId xmlns:a16="http://schemas.microsoft.com/office/drawing/2014/main" id="{C0FC1381-2E49-4765-BC50-62546E183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6" name="Rectangle 300">
              <a:extLst>
                <a:ext uri="{FF2B5EF4-FFF2-40B4-BE49-F238E27FC236}">
                  <a16:creationId xmlns:a16="http://schemas.microsoft.com/office/drawing/2014/main" id="{1FA047F1-A2FB-49B8-8FAA-E084DA9F9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" y="128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7" name="Rectangle 301">
              <a:extLst>
                <a:ext uri="{FF2B5EF4-FFF2-40B4-BE49-F238E27FC236}">
                  <a16:creationId xmlns:a16="http://schemas.microsoft.com/office/drawing/2014/main" id="{55F8B9E3-61E7-4F16-B9F0-BF9DFFC1B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" y="128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8" name="Rectangle 302">
              <a:extLst>
                <a:ext uri="{FF2B5EF4-FFF2-40B4-BE49-F238E27FC236}">
                  <a16:creationId xmlns:a16="http://schemas.microsoft.com/office/drawing/2014/main" id="{05577BFF-FB24-49EC-84D9-3C33EF842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9" name="Rectangle 303">
              <a:extLst>
                <a:ext uri="{FF2B5EF4-FFF2-40B4-BE49-F238E27FC236}">
                  <a16:creationId xmlns:a16="http://schemas.microsoft.com/office/drawing/2014/main" id="{E53F32B3-82FB-4DF2-B1DE-6654BD573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0" name="Rectangle 304">
              <a:extLst>
                <a:ext uri="{FF2B5EF4-FFF2-40B4-BE49-F238E27FC236}">
                  <a16:creationId xmlns:a16="http://schemas.microsoft.com/office/drawing/2014/main" id="{CA03CF0F-4193-4C1F-9A5B-F1FA7106F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" y="128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1" name="Rectangle 305">
              <a:extLst>
                <a:ext uri="{FF2B5EF4-FFF2-40B4-BE49-F238E27FC236}">
                  <a16:creationId xmlns:a16="http://schemas.microsoft.com/office/drawing/2014/main" id="{07185F8C-6956-49C0-9E27-68EC00B76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" y="128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3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2" name="Rectangle 306">
              <a:extLst>
                <a:ext uri="{FF2B5EF4-FFF2-40B4-BE49-F238E27FC236}">
                  <a16:creationId xmlns:a16="http://schemas.microsoft.com/office/drawing/2014/main" id="{10DD43A2-3F37-4647-A07B-451618CC7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3" name="Rectangle 307">
              <a:extLst>
                <a:ext uri="{FF2B5EF4-FFF2-40B4-BE49-F238E27FC236}">
                  <a16:creationId xmlns:a16="http://schemas.microsoft.com/office/drawing/2014/main" id="{0EC117D7-CF7B-4162-8659-BDAC5FC3A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4" name="Rectangle 308">
              <a:extLst>
                <a:ext uri="{FF2B5EF4-FFF2-40B4-BE49-F238E27FC236}">
                  <a16:creationId xmlns:a16="http://schemas.microsoft.com/office/drawing/2014/main" id="{D10AE951-7BD6-4AD0-8A5D-663AFF599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7" y="128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5" name="Rectangle 309">
              <a:extLst>
                <a:ext uri="{FF2B5EF4-FFF2-40B4-BE49-F238E27FC236}">
                  <a16:creationId xmlns:a16="http://schemas.microsoft.com/office/drawing/2014/main" id="{E3DFEC5C-B47D-4BCA-97E5-46CDAE74D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128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6" name="Rectangle 310">
              <a:extLst>
                <a:ext uri="{FF2B5EF4-FFF2-40B4-BE49-F238E27FC236}">
                  <a16:creationId xmlns:a16="http://schemas.microsoft.com/office/drawing/2014/main" id="{B2254BBE-AFF9-4801-8E3B-9857FE6C3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7" name="Rectangle 311">
              <a:extLst>
                <a:ext uri="{FF2B5EF4-FFF2-40B4-BE49-F238E27FC236}">
                  <a16:creationId xmlns:a16="http://schemas.microsoft.com/office/drawing/2014/main" id="{8A1E2329-41CF-46A0-AF35-A4A3D1BA4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8" name="Rectangle 312">
              <a:extLst>
                <a:ext uri="{FF2B5EF4-FFF2-40B4-BE49-F238E27FC236}">
                  <a16:creationId xmlns:a16="http://schemas.microsoft.com/office/drawing/2014/main" id="{9F08BE1F-CA47-4AD7-AED6-C8DBB6D11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" y="128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9" name="Rectangle 313">
              <a:extLst>
                <a:ext uri="{FF2B5EF4-FFF2-40B4-BE49-F238E27FC236}">
                  <a16:creationId xmlns:a16="http://schemas.microsoft.com/office/drawing/2014/main" id="{51077E3B-5FA5-4F74-981B-B6F6859E0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3" y="128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0" name="Rectangle 314">
              <a:extLst>
                <a:ext uri="{FF2B5EF4-FFF2-40B4-BE49-F238E27FC236}">
                  <a16:creationId xmlns:a16="http://schemas.microsoft.com/office/drawing/2014/main" id="{E2CA824A-8DE3-4984-A5A3-B5B37ED8C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" y="1285"/>
              <a:ext cx="5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1" name="Rectangle 315">
              <a:extLst>
                <a:ext uri="{FF2B5EF4-FFF2-40B4-BE49-F238E27FC236}">
                  <a16:creationId xmlns:a16="http://schemas.microsoft.com/office/drawing/2014/main" id="{253E36AA-3581-401C-8F62-DA74B1B6A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8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2" name="Rectangle 316">
              <a:extLst>
                <a:ext uri="{FF2B5EF4-FFF2-40B4-BE49-F238E27FC236}">
                  <a16:creationId xmlns:a16="http://schemas.microsoft.com/office/drawing/2014/main" id="{D2B40BC1-E344-4DB5-8F57-A51B886AF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2" y="128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3" name="Rectangle 317">
              <a:extLst>
                <a:ext uri="{FF2B5EF4-FFF2-40B4-BE49-F238E27FC236}">
                  <a16:creationId xmlns:a16="http://schemas.microsoft.com/office/drawing/2014/main" id="{E4BFB0A6-9F6C-455F-85D7-73503D964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" y="128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6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4" name="Rectangle 318">
              <a:extLst>
                <a:ext uri="{FF2B5EF4-FFF2-40B4-BE49-F238E27FC236}">
                  <a16:creationId xmlns:a16="http://schemas.microsoft.com/office/drawing/2014/main" id="{C78082D1-D5BF-4787-94DD-23A8D41C1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125"/>
              <a:ext cx="4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5" name="Rectangle 319">
              <a:extLst>
                <a:ext uri="{FF2B5EF4-FFF2-40B4-BE49-F238E27FC236}">
                  <a16:creationId xmlns:a16="http://schemas.microsoft.com/office/drawing/2014/main" id="{779C54FB-2E74-4798-8D7A-734E5C26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" y="1125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6" name="Rectangle 320">
              <a:extLst>
                <a:ext uri="{FF2B5EF4-FFF2-40B4-BE49-F238E27FC236}">
                  <a16:creationId xmlns:a16="http://schemas.microsoft.com/office/drawing/2014/main" id="{44C7DCD4-62D1-41D9-AEAB-04789EBD3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" y="1125"/>
              <a:ext cx="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7" name="Rectangle 321">
              <a:extLst>
                <a:ext uri="{FF2B5EF4-FFF2-40B4-BE49-F238E27FC236}">
                  <a16:creationId xmlns:a16="http://schemas.microsoft.com/office/drawing/2014/main" id="{7C08BD43-B391-4A44-A7A4-600747497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5" y="112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8" name="Rectangle 322">
              <a:extLst>
                <a:ext uri="{FF2B5EF4-FFF2-40B4-BE49-F238E27FC236}">
                  <a16:creationId xmlns:a16="http://schemas.microsoft.com/office/drawing/2014/main" id="{CBEBC945-9E34-4890-BD90-C725D0749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" y="112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9" name="Rectangle 323">
              <a:extLst>
                <a:ext uri="{FF2B5EF4-FFF2-40B4-BE49-F238E27FC236}">
                  <a16:creationId xmlns:a16="http://schemas.microsoft.com/office/drawing/2014/main" id="{9AB89C10-EC2F-4567-B154-9576575D5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1125"/>
              <a:ext cx="2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0" name="Rectangle 324">
              <a:extLst>
                <a:ext uri="{FF2B5EF4-FFF2-40B4-BE49-F238E27FC236}">
                  <a16:creationId xmlns:a16="http://schemas.microsoft.com/office/drawing/2014/main" id="{68236DE0-14B4-4758-A586-94AF5DE86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" y="1125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1" name="Rectangle 325">
              <a:extLst>
                <a:ext uri="{FF2B5EF4-FFF2-40B4-BE49-F238E27FC236}">
                  <a16:creationId xmlns:a16="http://schemas.microsoft.com/office/drawing/2014/main" id="{5838EA25-902B-40E9-81B1-31A707A0A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4" y="1125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2" name="Rectangle 326">
              <a:extLst>
                <a:ext uri="{FF2B5EF4-FFF2-40B4-BE49-F238E27FC236}">
                  <a16:creationId xmlns:a16="http://schemas.microsoft.com/office/drawing/2014/main" id="{E760346A-5B3D-4BD2-BA62-C9E5F367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" y="112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3" name="Rectangle 327">
              <a:extLst>
                <a:ext uri="{FF2B5EF4-FFF2-40B4-BE49-F238E27FC236}">
                  <a16:creationId xmlns:a16="http://schemas.microsoft.com/office/drawing/2014/main" id="{94F60626-C9B0-4CF9-8176-53B8F6E0F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7" y="1125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4" name="Rectangle 328">
              <a:extLst>
                <a:ext uri="{FF2B5EF4-FFF2-40B4-BE49-F238E27FC236}">
                  <a16:creationId xmlns:a16="http://schemas.microsoft.com/office/drawing/2014/main" id="{B1945255-E871-4153-9832-089B864B5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1125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5" name="Rectangle 329">
              <a:extLst>
                <a:ext uri="{FF2B5EF4-FFF2-40B4-BE49-F238E27FC236}">
                  <a16:creationId xmlns:a16="http://schemas.microsoft.com/office/drawing/2014/main" id="{D69494FF-B578-4AE4-9039-2DE0426B0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" y="112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6" name="Rectangle 330">
              <a:extLst>
                <a:ext uri="{FF2B5EF4-FFF2-40B4-BE49-F238E27FC236}">
                  <a16:creationId xmlns:a16="http://schemas.microsoft.com/office/drawing/2014/main" id="{8751FEDF-6BD0-40D9-AED1-491676446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1125"/>
              <a:ext cx="40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7" name="Rectangle 331">
              <a:extLst>
                <a:ext uri="{FF2B5EF4-FFF2-40B4-BE49-F238E27FC236}">
                  <a16:creationId xmlns:a16="http://schemas.microsoft.com/office/drawing/2014/main" id="{7BD1C878-0FD6-423B-BBCA-D9F56AEED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" y="1125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k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8" name="Rectangle 332">
              <a:extLst>
                <a:ext uri="{FF2B5EF4-FFF2-40B4-BE49-F238E27FC236}">
                  <a16:creationId xmlns:a16="http://schemas.microsoft.com/office/drawing/2014/main" id="{B884196E-2491-4FA1-A83C-5602141E5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12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9" name="Rectangle 333">
              <a:extLst>
                <a:ext uri="{FF2B5EF4-FFF2-40B4-BE49-F238E27FC236}">
                  <a16:creationId xmlns:a16="http://schemas.microsoft.com/office/drawing/2014/main" id="{353D0D59-E8EF-4DF4-ADB0-23142AF26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1125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0" name="Rectangle 334">
              <a:extLst>
                <a:ext uri="{FF2B5EF4-FFF2-40B4-BE49-F238E27FC236}">
                  <a16:creationId xmlns:a16="http://schemas.microsoft.com/office/drawing/2014/main" id="{8F5A7C3D-50D4-4D52-9B8C-D4F05BA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1" y="1125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y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1" name="Rectangle 335">
              <a:extLst>
                <a:ext uri="{FF2B5EF4-FFF2-40B4-BE49-F238E27FC236}">
                  <a16:creationId xmlns:a16="http://schemas.microsoft.com/office/drawing/2014/main" id="{C90AB48A-5E0D-455B-97EA-0932BF29F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3" y="1125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2" name="Rectangle 336">
              <a:extLst>
                <a:ext uri="{FF2B5EF4-FFF2-40B4-BE49-F238E27FC236}">
                  <a16:creationId xmlns:a16="http://schemas.microsoft.com/office/drawing/2014/main" id="{0EC84B73-D63B-4DFA-8540-701680188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1125"/>
              <a:ext cx="1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3" name="Rectangle 337">
              <a:extLst>
                <a:ext uri="{FF2B5EF4-FFF2-40B4-BE49-F238E27FC236}">
                  <a16:creationId xmlns:a16="http://schemas.microsoft.com/office/drawing/2014/main" id="{5B79045D-A23C-4037-8ADE-E05DD0A31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" y="112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4" name="Rectangle 338">
              <a:extLst>
                <a:ext uri="{FF2B5EF4-FFF2-40B4-BE49-F238E27FC236}">
                  <a16:creationId xmlns:a16="http://schemas.microsoft.com/office/drawing/2014/main" id="{6F9A1F12-E9EB-45A1-B0C3-91B242508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" y="1125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5" name="Rectangle 339">
              <a:extLst>
                <a:ext uri="{FF2B5EF4-FFF2-40B4-BE49-F238E27FC236}">
                  <a16:creationId xmlns:a16="http://schemas.microsoft.com/office/drawing/2014/main" id="{CA27ACF3-8A27-425D-BF47-1B643628A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8" y="1125"/>
              <a:ext cx="2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6" name="Line 340">
              <a:extLst>
                <a:ext uri="{FF2B5EF4-FFF2-40B4-BE49-F238E27FC236}">
                  <a16:creationId xmlns:a16="http://schemas.microsoft.com/office/drawing/2014/main" id="{39F69765-81C0-4B15-A8C8-0D69444DA0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" y="1808"/>
              <a:ext cx="5" cy="126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342">
              <a:extLst>
                <a:ext uri="{FF2B5EF4-FFF2-40B4-BE49-F238E27FC236}">
                  <a16:creationId xmlns:a16="http://schemas.microsoft.com/office/drawing/2014/main" id="{48B7102C-D3F9-464B-964B-1A6DCF22E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" y="1258"/>
              <a:ext cx="5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P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8" name="Rectangle 343">
              <a:extLst>
                <a:ext uri="{FF2B5EF4-FFF2-40B4-BE49-F238E27FC236}">
                  <a16:creationId xmlns:a16="http://schemas.microsoft.com/office/drawing/2014/main" id="{743F3B2D-CA42-47A8-8418-60CB8DA28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" y="1258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9" name="Rectangle 344">
              <a:extLst>
                <a:ext uri="{FF2B5EF4-FFF2-40B4-BE49-F238E27FC236}">
                  <a16:creationId xmlns:a16="http://schemas.microsoft.com/office/drawing/2014/main" id="{F660BDD7-03EC-42DE-92B3-11C7DEB14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1258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0" name="Rectangle 345">
              <a:extLst>
                <a:ext uri="{FF2B5EF4-FFF2-40B4-BE49-F238E27FC236}">
                  <a16:creationId xmlns:a16="http://schemas.microsoft.com/office/drawing/2014/main" id="{F305EDEE-CEE3-4F36-96A3-16529F706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1258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1" name="Rectangle 346">
              <a:extLst>
                <a:ext uri="{FF2B5EF4-FFF2-40B4-BE49-F238E27FC236}">
                  <a16:creationId xmlns:a16="http://schemas.microsoft.com/office/drawing/2014/main" id="{05939C9D-EFE9-43A8-8887-3FAC5F88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1258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2" name="Rectangle 347">
              <a:extLst>
                <a:ext uri="{FF2B5EF4-FFF2-40B4-BE49-F238E27FC236}">
                  <a16:creationId xmlns:a16="http://schemas.microsoft.com/office/drawing/2014/main" id="{3FDC0B60-B85E-4434-B7F0-7A9015393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" y="1258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a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3" name="Rectangle 348">
              <a:extLst>
                <a:ext uri="{FF2B5EF4-FFF2-40B4-BE49-F238E27FC236}">
                  <a16:creationId xmlns:a16="http://schemas.microsoft.com/office/drawing/2014/main" id="{7EAAADA9-7D7E-4F44-AE52-0ED6CD3AB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" y="1258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4" name="Rectangle 349">
              <a:extLst>
                <a:ext uri="{FF2B5EF4-FFF2-40B4-BE49-F238E27FC236}">
                  <a16:creationId xmlns:a16="http://schemas.microsoft.com/office/drawing/2014/main" id="{C232E531-BDB3-47BB-B070-87430B6B4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" y="1258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5" name="Rectangle 350">
              <a:extLst>
                <a:ext uri="{FF2B5EF4-FFF2-40B4-BE49-F238E27FC236}">
                  <a16:creationId xmlns:a16="http://schemas.microsoft.com/office/drawing/2014/main" id="{60BEAFE2-7ED3-4834-AB9E-EFE2E62E7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" y="1372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6" name="Rectangle 351">
              <a:extLst>
                <a:ext uri="{FF2B5EF4-FFF2-40B4-BE49-F238E27FC236}">
                  <a16:creationId xmlns:a16="http://schemas.microsoft.com/office/drawing/2014/main" id="{556D296C-33CC-416F-A618-50623332E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1372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x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7" name="Rectangle 352">
              <a:extLst>
                <a:ext uri="{FF2B5EF4-FFF2-40B4-BE49-F238E27FC236}">
                  <a16:creationId xmlns:a16="http://schemas.microsoft.com/office/drawing/2014/main" id="{DD40C929-9C5A-4DE9-8DBD-54C814A0D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372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8" name="Rectangle 353">
              <a:extLst>
                <a:ext uri="{FF2B5EF4-FFF2-40B4-BE49-F238E27FC236}">
                  <a16:creationId xmlns:a16="http://schemas.microsoft.com/office/drawing/2014/main" id="{CEC57184-05E1-4283-9F10-19347194B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" y="1372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9" name="Rectangle 354">
              <a:extLst>
                <a:ext uri="{FF2B5EF4-FFF2-40B4-BE49-F238E27FC236}">
                  <a16:creationId xmlns:a16="http://schemas.microsoft.com/office/drawing/2014/main" id="{9659363C-1663-4767-91D5-D3F4D9A91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1372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u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0" name="Rectangle 355">
              <a:extLst>
                <a:ext uri="{FF2B5EF4-FFF2-40B4-BE49-F238E27FC236}">
                  <a16:creationId xmlns:a16="http://schemas.microsoft.com/office/drawing/2014/main" id="{2AD02604-2C2D-4FA5-AEA3-4C9FC2072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1372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1" name="Rectangle 356">
              <a:extLst>
                <a:ext uri="{FF2B5EF4-FFF2-40B4-BE49-F238E27FC236}">
                  <a16:creationId xmlns:a16="http://schemas.microsoft.com/office/drawing/2014/main" id="{DBED91AD-044F-4913-AD70-CB24A716E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1372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2" name="Rectangle 357">
              <a:extLst>
                <a:ext uri="{FF2B5EF4-FFF2-40B4-BE49-F238E27FC236}">
                  <a16:creationId xmlns:a16="http://schemas.microsoft.com/office/drawing/2014/main" id="{2D1C6B81-88FF-429C-97CF-B7BE2AC73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" y="1372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3" name="Rectangle 358">
              <a:extLst>
                <a:ext uri="{FF2B5EF4-FFF2-40B4-BE49-F238E27FC236}">
                  <a16:creationId xmlns:a16="http://schemas.microsoft.com/office/drawing/2014/main" id="{300A91F4-1616-41E2-B5E2-450B2DD1E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1372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4" name="Rectangle 359">
              <a:extLst>
                <a:ext uri="{FF2B5EF4-FFF2-40B4-BE49-F238E27FC236}">
                  <a16:creationId xmlns:a16="http://schemas.microsoft.com/office/drawing/2014/main" id="{9D094C4C-17DD-493B-ABB9-29F1C5C61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1372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5" name="Rectangle 360">
              <a:extLst>
                <a:ext uri="{FF2B5EF4-FFF2-40B4-BE49-F238E27FC236}">
                  <a16:creationId xmlns:a16="http://schemas.microsoft.com/office/drawing/2014/main" id="{D03CA2D1-74F4-41A8-9B21-970AFBDDB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" y="1482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6" name="Rectangle 361">
              <a:extLst>
                <a:ext uri="{FF2B5EF4-FFF2-40B4-BE49-F238E27FC236}">
                  <a16:creationId xmlns:a16="http://schemas.microsoft.com/office/drawing/2014/main" id="{4A5A546A-08E0-4468-B52B-56A395728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1482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7" name="Rectangle 362">
              <a:extLst>
                <a:ext uri="{FF2B5EF4-FFF2-40B4-BE49-F238E27FC236}">
                  <a16:creationId xmlns:a16="http://schemas.microsoft.com/office/drawing/2014/main" id="{E3FB007F-54C2-45F6-8D58-46CB2E403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482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8" name="Rectangle 363">
              <a:extLst>
                <a:ext uri="{FF2B5EF4-FFF2-40B4-BE49-F238E27FC236}">
                  <a16:creationId xmlns:a16="http://schemas.microsoft.com/office/drawing/2014/main" id="{546D3F4D-7146-4EEE-B7C1-AFD57C387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" y="1482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9" name="Rectangle 364">
              <a:extLst>
                <a:ext uri="{FF2B5EF4-FFF2-40B4-BE49-F238E27FC236}">
                  <a16:creationId xmlns:a16="http://schemas.microsoft.com/office/drawing/2014/main" id="{0F81E046-4AE7-48D8-BD16-91A9F3CA5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" y="1482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0" name="Rectangle 365">
              <a:extLst>
                <a:ext uri="{FF2B5EF4-FFF2-40B4-BE49-F238E27FC236}">
                  <a16:creationId xmlns:a16="http://schemas.microsoft.com/office/drawing/2014/main" id="{0C2D89E9-A276-4AFC-898D-FC12F316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482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1" name="Rectangle 366">
              <a:extLst>
                <a:ext uri="{FF2B5EF4-FFF2-40B4-BE49-F238E27FC236}">
                  <a16:creationId xmlns:a16="http://schemas.microsoft.com/office/drawing/2014/main" id="{10E5D66E-AF31-49B4-8190-79515AA2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" y="1598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2" name="Rectangle 367">
              <a:extLst>
                <a:ext uri="{FF2B5EF4-FFF2-40B4-BE49-F238E27FC236}">
                  <a16:creationId xmlns:a16="http://schemas.microsoft.com/office/drawing/2014/main" id="{4A28D95E-7902-4531-A356-073EEA9AC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98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3" name="Rectangle 368">
              <a:extLst>
                <a:ext uri="{FF2B5EF4-FFF2-40B4-BE49-F238E27FC236}">
                  <a16:creationId xmlns:a16="http://schemas.microsoft.com/office/drawing/2014/main" id="{10A7837E-5536-4862-9F2D-498A63F8F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1598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4" name="Rectangle 369">
              <a:extLst>
                <a:ext uri="{FF2B5EF4-FFF2-40B4-BE49-F238E27FC236}">
                  <a16:creationId xmlns:a16="http://schemas.microsoft.com/office/drawing/2014/main" id="{1F7F5949-0B32-4997-AA05-579E9291E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" y="1598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5" name="Rectangle 370">
              <a:extLst>
                <a:ext uri="{FF2B5EF4-FFF2-40B4-BE49-F238E27FC236}">
                  <a16:creationId xmlns:a16="http://schemas.microsoft.com/office/drawing/2014/main" id="{80DFDC0C-569A-4D11-9F65-F5A40FFB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1598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6" name="Rectangle 371">
              <a:extLst>
                <a:ext uri="{FF2B5EF4-FFF2-40B4-BE49-F238E27FC236}">
                  <a16:creationId xmlns:a16="http://schemas.microsoft.com/office/drawing/2014/main" id="{B6841D92-3C69-40C8-82CF-24B13279E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598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7" name="Rectangle 372">
              <a:extLst>
                <a:ext uri="{FF2B5EF4-FFF2-40B4-BE49-F238E27FC236}">
                  <a16:creationId xmlns:a16="http://schemas.microsoft.com/office/drawing/2014/main" id="{BA71578E-B09E-4F71-90DB-7449347E5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1598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8" name="Rectangle 373">
              <a:extLst>
                <a:ext uri="{FF2B5EF4-FFF2-40B4-BE49-F238E27FC236}">
                  <a16:creationId xmlns:a16="http://schemas.microsoft.com/office/drawing/2014/main" id="{F1D3F4BB-640F-40AE-AB49-D66AA8FDC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1598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9" name="Rectangle 374">
              <a:extLst>
                <a:ext uri="{FF2B5EF4-FFF2-40B4-BE49-F238E27FC236}">
                  <a16:creationId xmlns:a16="http://schemas.microsoft.com/office/drawing/2014/main" id="{7E7FB528-76D6-4528-9D46-B17A79E4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1598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0" name="Rectangle 375">
              <a:extLst>
                <a:ext uri="{FF2B5EF4-FFF2-40B4-BE49-F238E27FC236}">
                  <a16:creationId xmlns:a16="http://schemas.microsoft.com/office/drawing/2014/main" id="{40B992B7-E8BE-47A1-9464-8790C7BF9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" y="1598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u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1" name="Rectangle 376">
              <a:extLst>
                <a:ext uri="{FF2B5EF4-FFF2-40B4-BE49-F238E27FC236}">
                  <a16:creationId xmlns:a16="http://schemas.microsoft.com/office/drawing/2014/main" id="{50351DDC-5DED-4777-A794-6F5B59727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" y="1598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2" name="Rectangle 377">
              <a:extLst>
                <a:ext uri="{FF2B5EF4-FFF2-40B4-BE49-F238E27FC236}">
                  <a16:creationId xmlns:a16="http://schemas.microsoft.com/office/drawing/2014/main" id="{F7F62FAC-EC77-494D-B5E0-869D355E2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" y="1598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3" name="Rectangle 378">
              <a:extLst>
                <a:ext uri="{FF2B5EF4-FFF2-40B4-BE49-F238E27FC236}">
                  <a16:creationId xmlns:a16="http://schemas.microsoft.com/office/drawing/2014/main" id="{39D4D0CA-0930-4403-B95F-D0FB91644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1598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4" name="Rectangle 379">
              <a:extLst>
                <a:ext uri="{FF2B5EF4-FFF2-40B4-BE49-F238E27FC236}">
                  <a16:creationId xmlns:a16="http://schemas.microsoft.com/office/drawing/2014/main" id="{54CAEB12-82C2-4CB8-91F4-F905D0D3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" y="1598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5" name="Rectangle 380">
              <a:extLst>
                <a:ext uri="{FF2B5EF4-FFF2-40B4-BE49-F238E27FC236}">
                  <a16:creationId xmlns:a16="http://schemas.microsoft.com/office/drawing/2014/main" id="{6861A311-D0B3-4369-BB1C-DDC9EC5DC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" y="1598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6" name="Rectangle 381">
              <a:extLst>
                <a:ext uri="{FF2B5EF4-FFF2-40B4-BE49-F238E27FC236}">
                  <a16:creationId xmlns:a16="http://schemas.microsoft.com/office/drawing/2014/main" id="{4312CF36-782B-44BE-8855-9724DD979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" y="1598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7" name="Rectangle 382">
              <a:extLst>
                <a:ext uri="{FF2B5EF4-FFF2-40B4-BE49-F238E27FC236}">
                  <a16:creationId xmlns:a16="http://schemas.microsoft.com/office/drawing/2014/main" id="{8544D000-B370-4AAE-988B-A26B82D4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" y="1598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8" name="Line 383">
              <a:extLst>
                <a:ext uri="{FF2B5EF4-FFF2-40B4-BE49-F238E27FC236}">
                  <a16:creationId xmlns:a16="http://schemas.microsoft.com/office/drawing/2014/main" id="{F6627FFF-C890-47C9-B375-99761FA05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6" y="1188"/>
              <a:ext cx="3270" cy="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384">
              <a:extLst>
                <a:ext uri="{FF2B5EF4-FFF2-40B4-BE49-F238E27FC236}">
                  <a16:creationId xmlns:a16="http://schemas.microsoft.com/office/drawing/2014/main" id="{07B2475D-1BDB-4DE4-A82A-E6EF6870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1171"/>
              <a:ext cx="33" cy="37"/>
            </a:xfrm>
            <a:custGeom>
              <a:avLst/>
              <a:gdLst>
                <a:gd name="T0" fmla="*/ 0 w 29"/>
                <a:gd name="T1" fmla="*/ 0 h 33"/>
                <a:gd name="T2" fmla="*/ 0 w 29"/>
                <a:gd name="T3" fmla="*/ 82 h 33"/>
                <a:gd name="T4" fmla="*/ 83 w 29"/>
                <a:gd name="T5" fmla="*/ 44 h 33"/>
                <a:gd name="T6" fmla="*/ 0 w 29"/>
                <a:gd name="T7" fmla="*/ 0 h 33"/>
                <a:gd name="T8" fmla="*/ 0 w 29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33"/>
                <a:gd name="T17" fmla="*/ 29 w 29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33">
                  <a:moveTo>
                    <a:pt x="0" y="0"/>
                  </a:moveTo>
                  <a:lnTo>
                    <a:pt x="0" y="33"/>
                  </a:lnTo>
                  <a:lnTo>
                    <a:pt x="29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385">
              <a:extLst>
                <a:ext uri="{FF2B5EF4-FFF2-40B4-BE49-F238E27FC236}">
                  <a16:creationId xmlns:a16="http://schemas.microsoft.com/office/drawing/2014/main" id="{A1A1BB13-6311-4708-B5AF-5C4DBA6D2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1636"/>
              <a:ext cx="74" cy="428"/>
            </a:xfrm>
            <a:custGeom>
              <a:avLst/>
              <a:gdLst>
                <a:gd name="T0" fmla="*/ 179 w 65"/>
                <a:gd name="T1" fmla="*/ 1080 h 375"/>
                <a:gd name="T2" fmla="*/ 183 w 65"/>
                <a:gd name="T3" fmla="*/ 0 h 375"/>
                <a:gd name="T4" fmla="*/ 0 w 65"/>
                <a:gd name="T5" fmla="*/ 0 h 375"/>
                <a:gd name="T6" fmla="*/ 0 w 65"/>
                <a:gd name="T7" fmla="*/ 1080 h 375"/>
                <a:gd name="T8" fmla="*/ 183 w 65"/>
                <a:gd name="T9" fmla="*/ 1080 h 375"/>
                <a:gd name="T10" fmla="*/ 183 w 65"/>
                <a:gd name="T11" fmla="*/ 1080 h 375"/>
                <a:gd name="T12" fmla="*/ 179 w 65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5"/>
                <a:gd name="T22" fmla="*/ 0 h 375"/>
                <a:gd name="T23" fmla="*/ 65 w 65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5" h="375">
                  <a:moveTo>
                    <a:pt x="63" y="375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5" y="375"/>
                  </a:lnTo>
                  <a:lnTo>
                    <a:pt x="63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386">
              <a:extLst>
                <a:ext uri="{FF2B5EF4-FFF2-40B4-BE49-F238E27FC236}">
                  <a16:creationId xmlns:a16="http://schemas.microsoft.com/office/drawing/2014/main" id="{28DCD39C-407B-49C5-9590-0BB791699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1636"/>
              <a:ext cx="74" cy="428"/>
            </a:xfrm>
            <a:custGeom>
              <a:avLst/>
              <a:gdLst>
                <a:gd name="T0" fmla="*/ 179 w 65"/>
                <a:gd name="T1" fmla="*/ 1080 h 375"/>
                <a:gd name="T2" fmla="*/ 183 w 65"/>
                <a:gd name="T3" fmla="*/ 0 h 375"/>
                <a:gd name="T4" fmla="*/ 0 w 65"/>
                <a:gd name="T5" fmla="*/ 0 h 375"/>
                <a:gd name="T6" fmla="*/ 0 w 65"/>
                <a:gd name="T7" fmla="*/ 1080 h 375"/>
                <a:gd name="T8" fmla="*/ 183 w 65"/>
                <a:gd name="T9" fmla="*/ 1080 h 375"/>
                <a:gd name="T10" fmla="*/ 183 w 65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375"/>
                <a:gd name="T20" fmla="*/ 65 w 65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375">
                  <a:moveTo>
                    <a:pt x="63" y="375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5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387">
              <a:extLst>
                <a:ext uri="{FF2B5EF4-FFF2-40B4-BE49-F238E27FC236}">
                  <a16:creationId xmlns:a16="http://schemas.microsoft.com/office/drawing/2014/main" id="{F09DB37F-92B7-46B8-AB63-CA150D28B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7" y="1636"/>
              <a:ext cx="73" cy="428"/>
            </a:xfrm>
            <a:custGeom>
              <a:avLst/>
              <a:gdLst>
                <a:gd name="T0" fmla="*/ 178 w 64"/>
                <a:gd name="T1" fmla="*/ 1080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8 w 64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2" y="375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388">
              <a:extLst>
                <a:ext uri="{FF2B5EF4-FFF2-40B4-BE49-F238E27FC236}">
                  <a16:creationId xmlns:a16="http://schemas.microsoft.com/office/drawing/2014/main" id="{13C35824-CC47-47B1-ADCF-31E83E8A2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7" y="1636"/>
              <a:ext cx="73" cy="428"/>
            </a:xfrm>
            <a:custGeom>
              <a:avLst/>
              <a:gdLst>
                <a:gd name="T0" fmla="*/ 178 w 64"/>
                <a:gd name="T1" fmla="*/ 1080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2" y="375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389">
              <a:extLst>
                <a:ext uri="{FF2B5EF4-FFF2-40B4-BE49-F238E27FC236}">
                  <a16:creationId xmlns:a16="http://schemas.microsoft.com/office/drawing/2014/main" id="{4F41979C-CC4F-45D9-8D69-A172BB32E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" y="1636"/>
              <a:ext cx="71" cy="428"/>
            </a:xfrm>
            <a:custGeom>
              <a:avLst/>
              <a:gdLst>
                <a:gd name="T0" fmla="*/ 160 w 63"/>
                <a:gd name="T1" fmla="*/ 1080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160 w 63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1" y="375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1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390">
              <a:extLst>
                <a:ext uri="{FF2B5EF4-FFF2-40B4-BE49-F238E27FC236}">
                  <a16:creationId xmlns:a16="http://schemas.microsoft.com/office/drawing/2014/main" id="{7EB84E7E-BAD2-491D-B375-CFF2F2F37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" y="1636"/>
              <a:ext cx="71" cy="428"/>
            </a:xfrm>
            <a:custGeom>
              <a:avLst/>
              <a:gdLst>
                <a:gd name="T0" fmla="*/ 160 w 63"/>
                <a:gd name="T1" fmla="*/ 1080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1" y="375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391">
              <a:extLst>
                <a:ext uri="{FF2B5EF4-FFF2-40B4-BE49-F238E27FC236}">
                  <a16:creationId xmlns:a16="http://schemas.microsoft.com/office/drawing/2014/main" id="{2D261B64-E36F-4D7C-8E52-66907177E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1" y="1636"/>
              <a:ext cx="73" cy="428"/>
            </a:xfrm>
            <a:custGeom>
              <a:avLst/>
              <a:gdLst>
                <a:gd name="T0" fmla="*/ 177 w 64"/>
                <a:gd name="T1" fmla="*/ 1080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7 w 64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1" y="375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1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392">
              <a:extLst>
                <a:ext uri="{FF2B5EF4-FFF2-40B4-BE49-F238E27FC236}">
                  <a16:creationId xmlns:a16="http://schemas.microsoft.com/office/drawing/2014/main" id="{33C8BF48-423F-470A-9E68-171321B80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7" y="2119"/>
              <a:ext cx="73" cy="428"/>
            </a:xfrm>
            <a:custGeom>
              <a:avLst/>
              <a:gdLst>
                <a:gd name="T0" fmla="*/ 178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8 w 64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2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2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393">
              <a:extLst>
                <a:ext uri="{FF2B5EF4-FFF2-40B4-BE49-F238E27FC236}">
                  <a16:creationId xmlns:a16="http://schemas.microsoft.com/office/drawing/2014/main" id="{A7185C00-0316-4287-AC2F-8F9A1165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7" y="2119"/>
              <a:ext cx="73" cy="428"/>
            </a:xfrm>
            <a:custGeom>
              <a:avLst/>
              <a:gdLst>
                <a:gd name="T0" fmla="*/ 178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2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394">
              <a:extLst>
                <a:ext uri="{FF2B5EF4-FFF2-40B4-BE49-F238E27FC236}">
                  <a16:creationId xmlns:a16="http://schemas.microsoft.com/office/drawing/2014/main" id="{C31EA145-1445-4AA0-A8F2-92BB0E1FB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6" y="2125"/>
              <a:ext cx="71" cy="428"/>
            </a:xfrm>
            <a:custGeom>
              <a:avLst/>
              <a:gdLst>
                <a:gd name="T0" fmla="*/ 160 w 63"/>
                <a:gd name="T1" fmla="*/ 1072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160 w 63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1" y="372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1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395">
              <a:extLst>
                <a:ext uri="{FF2B5EF4-FFF2-40B4-BE49-F238E27FC236}">
                  <a16:creationId xmlns:a16="http://schemas.microsoft.com/office/drawing/2014/main" id="{20F7FB30-4465-4D7B-8900-B7FFD48A9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6" y="2125"/>
              <a:ext cx="71" cy="428"/>
            </a:xfrm>
            <a:custGeom>
              <a:avLst/>
              <a:gdLst>
                <a:gd name="T0" fmla="*/ 160 w 63"/>
                <a:gd name="T1" fmla="*/ 1072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1" y="372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396">
              <a:extLst>
                <a:ext uri="{FF2B5EF4-FFF2-40B4-BE49-F238E27FC236}">
                  <a16:creationId xmlns:a16="http://schemas.microsoft.com/office/drawing/2014/main" id="{38100939-D6CB-4122-8E70-E3F34BBA0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" y="2125"/>
              <a:ext cx="73" cy="428"/>
            </a:xfrm>
            <a:custGeom>
              <a:avLst/>
              <a:gdLst>
                <a:gd name="T0" fmla="*/ 177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7 w 64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1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1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397">
              <a:extLst>
                <a:ext uri="{FF2B5EF4-FFF2-40B4-BE49-F238E27FC236}">
                  <a16:creationId xmlns:a16="http://schemas.microsoft.com/office/drawing/2014/main" id="{A6B809A6-A8BB-4ACF-8CB1-E030ABF17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" y="2125"/>
              <a:ext cx="73" cy="428"/>
            </a:xfrm>
            <a:custGeom>
              <a:avLst/>
              <a:gdLst>
                <a:gd name="T0" fmla="*/ 182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82 w 64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4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4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398">
              <a:extLst>
                <a:ext uri="{FF2B5EF4-FFF2-40B4-BE49-F238E27FC236}">
                  <a16:creationId xmlns:a16="http://schemas.microsoft.com/office/drawing/2014/main" id="{A3448DC1-C9A3-4A51-88D4-1CE4BF1F0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" y="2735"/>
              <a:ext cx="96" cy="213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399">
              <a:extLst>
                <a:ext uri="{FF2B5EF4-FFF2-40B4-BE49-F238E27FC236}">
                  <a16:creationId xmlns:a16="http://schemas.microsoft.com/office/drawing/2014/main" id="{82C90F09-0E0A-4997-BCD4-C860B11FC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" y="2735"/>
              <a:ext cx="96" cy="213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Line 400">
              <a:extLst>
                <a:ext uri="{FF2B5EF4-FFF2-40B4-BE49-F238E27FC236}">
                  <a16:creationId xmlns:a16="http://schemas.microsoft.com/office/drawing/2014/main" id="{0EB98CB3-FF15-49FD-9E51-48AE5A64E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0" y="2731"/>
              <a:ext cx="2" cy="22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Line 401">
              <a:extLst>
                <a:ext uri="{FF2B5EF4-FFF2-40B4-BE49-F238E27FC236}">
                  <a16:creationId xmlns:a16="http://schemas.microsoft.com/office/drawing/2014/main" id="{12DECBB5-E940-4D2D-96EE-4E225BD4B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01" y="2735"/>
              <a:ext cx="9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Line 402">
              <a:extLst>
                <a:ext uri="{FF2B5EF4-FFF2-40B4-BE49-F238E27FC236}">
                  <a16:creationId xmlns:a16="http://schemas.microsoft.com/office/drawing/2014/main" id="{4C118016-7122-426F-B49D-40F97A421E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01" y="2948"/>
              <a:ext cx="99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403">
              <a:extLst>
                <a:ext uri="{FF2B5EF4-FFF2-40B4-BE49-F238E27FC236}">
                  <a16:creationId xmlns:a16="http://schemas.microsoft.com/office/drawing/2014/main" id="{C5B30FBE-E9EF-467E-BE7F-13BCBE483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2735"/>
              <a:ext cx="98" cy="213"/>
            </a:xfrm>
            <a:custGeom>
              <a:avLst/>
              <a:gdLst>
                <a:gd name="T0" fmla="*/ 0 w 86"/>
                <a:gd name="T1" fmla="*/ 532 h 187"/>
                <a:gd name="T2" fmla="*/ 245 w 86"/>
                <a:gd name="T3" fmla="*/ 532 h 187"/>
                <a:gd name="T4" fmla="*/ 245 w 86"/>
                <a:gd name="T5" fmla="*/ 0 h 187"/>
                <a:gd name="T6" fmla="*/ 2 w 86"/>
                <a:gd name="T7" fmla="*/ 0 h 187"/>
                <a:gd name="T8" fmla="*/ 0 w 86"/>
                <a:gd name="T9" fmla="*/ 532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7"/>
                <a:gd name="T17" fmla="*/ 86 w 86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404">
              <a:extLst>
                <a:ext uri="{FF2B5EF4-FFF2-40B4-BE49-F238E27FC236}">
                  <a16:creationId xmlns:a16="http://schemas.microsoft.com/office/drawing/2014/main" id="{2E5F1B99-9893-477C-8925-9BB1B47FB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2735"/>
              <a:ext cx="98" cy="213"/>
            </a:xfrm>
            <a:custGeom>
              <a:avLst/>
              <a:gdLst>
                <a:gd name="T0" fmla="*/ 0 w 86"/>
                <a:gd name="T1" fmla="*/ 532 h 187"/>
                <a:gd name="T2" fmla="*/ 245 w 86"/>
                <a:gd name="T3" fmla="*/ 532 h 187"/>
                <a:gd name="T4" fmla="*/ 245 w 86"/>
                <a:gd name="T5" fmla="*/ 0 h 187"/>
                <a:gd name="T6" fmla="*/ 2 w 86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405">
              <a:extLst>
                <a:ext uri="{FF2B5EF4-FFF2-40B4-BE49-F238E27FC236}">
                  <a16:creationId xmlns:a16="http://schemas.microsoft.com/office/drawing/2014/main" id="{B92A8E33-702A-42B8-8D6F-9E6C432A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2735"/>
              <a:ext cx="98" cy="213"/>
            </a:xfrm>
            <a:custGeom>
              <a:avLst/>
              <a:gdLst>
                <a:gd name="T0" fmla="*/ 238 w 86"/>
                <a:gd name="T1" fmla="*/ 0 h 187"/>
                <a:gd name="T2" fmla="*/ 0 w 86"/>
                <a:gd name="T3" fmla="*/ 0 h 187"/>
                <a:gd name="T4" fmla="*/ 0 w 86"/>
                <a:gd name="T5" fmla="*/ 532 h 187"/>
                <a:gd name="T6" fmla="*/ 245 w 86"/>
                <a:gd name="T7" fmla="*/ 532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84" y="0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86" y="18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406">
              <a:extLst>
                <a:ext uri="{FF2B5EF4-FFF2-40B4-BE49-F238E27FC236}">
                  <a16:creationId xmlns:a16="http://schemas.microsoft.com/office/drawing/2014/main" id="{188E1720-C3A8-44B2-96F7-957D5D687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77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2" name="Rectangle 407">
              <a:extLst>
                <a:ext uri="{FF2B5EF4-FFF2-40B4-BE49-F238E27FC236}">
                  <a16:creationId xmlns:a16="http://schemas.microsoft.com/office/drawing/2014/main" id="{264ECCB4-4984-41AF-A973-706539CDF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2777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3" name="Freeform 408">
              <a:extLst>
                <a:ext uri="{FF2B5EF4-FFF2-40B4-BE49-F238E27FC236}">
                  <a16:creationId xmlns:a16="http://schemas.microsoft.com/office/drawing/2014/main" id="{DF7BE928-F37A-4088-8B16-58C1F402C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6" y="2735"/>
              <a:ext cx="100" cy="213"/>
            </a:xfrm>
            <a:custGeom>
              <a:avLst/>
              <a:gdLst>
                <a:gd name="T0" fmla="*/ 0 w 87"/>
                <a:gd name="T1" fmla="*/ 532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w 87"/>
                <a:gd name="T9" fmla="*/ 532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87"/>
                <a:gd name="T17" fmla="*/ 87 w 87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87">
                  <a:moveTo>
                    <a:pt x="0" y="187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FBE2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409">
              <a:extLst>
                <a:ext uri="{FF2B5EF4-FFF2-40B4-BE49-F238E27FC236}">
                  <a16:creationId xmlns:a16="http://schemas.microsoft.com/office/drawing/2014/main" id="{D424EE63-91EA-441D-9076-3927857BB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6" y="2735"/>
              <a:ext cx="100" cy="213"/>
            </a:xfrm>
            <a:custGeom>
              <a:avLst/>
              <a:gdLst>
                <a:gd name="T0" fmla="*/ 0 w 87"/>
                <a:gd name="T1" fmla="*/ 532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87"/>
                <a:gd name="T14" fmla="*/ 87 w 87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87">
                  <a:moveTo>
                    <a:pt x="0" y="187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</a:path>
              </a:pathLst>
            </a:custGeom>
            <a:solidFill>
              <a:srgbClr val="C0C0C0"/>
            </a:solidFill>
            <a:ln w="11176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Line 410">
              <a:extLst>
                <a:ext uri="{FF2B5EF4-FFF2-40B4-BE49-F238E27FC236}">
                  <a16:creationId xmlns:a16="http://schemas.microsoft.com/office/drawing/2014/main" id="{37FDCCF2-7866-47AB-A973-2C649F21C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0" y="2732"/>
              <a:ext cx="2" cy="2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Line 411">
              <a:extLst>
                <a:ext uri="{FF2B5EF4-FFF2-40B4-BE49-F238E27FC236}">
                  <a16:creationId xmlns:a16="http://schemas.microsoft.com/office/drawing/2014/main" id="{FAFA7D16-703E-46B7-8E5D-2FF667164A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0" y="2735"/>
              <a:ext cx="10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Line 412">
              <a:extLst>
                <a:ext uri="{FF2B5EF4-FFF2-40B4-BE49-F238E27FC236}">
                  <a16:creationId xmlns:a16="http://schemas.microsoft.com/office/drawing/2014/main" id="{0D9C0543-B9E0-47DD-A029-11D775472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0" y="2948"/>
              <a:ext cx="100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413">
              <a:extLst>
                <a:ext uri="{FF2B5EF4-FFF2-40B4-BE49-F238E27FC236}">
                  <a16:creationId xmlns:a16="http://schemas.microsoft.com/office/drawing/2014/main" id="{E11AE2AE-FAD8-4920-A0F6-1FCACE35E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7" y="2777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9" name="Rectangle 414">
              <a:extLst>
                <a:ext uri="{FF2B5EF4-FFF2-40B4-BE49-F238E27FC236}">
                  <a16:creationId xmlns:a16="http://schemas.microsoft.com/office/drawing/2014/main" id="{97768242-33EB-44E7-847C-0651A2399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277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0" name="Rectangle 415">
              <a:extLst>
                <a:ext uri="{FF2B5EF4-FFF2-40B4-BE49-F238E27FC236}">
                  <a16:creationId xmlns:a16="http://schemas.microsoft.com/office/drawing/2014/main" id="{2A7154E2-070F-4142-8E66-A7BF77AC7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5" y="2777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1" name="Freeform 416">
              <a:extLst>
                <a:ext uri="{FF2B5EF4-FFF2-40B4-BE49-F238E27FC236}">
                  <a16:creationId xmlns:a16="http://schemas.microsoft.com/office/drawing/2014/main" id="{EB14C3C8-122F-48A7-B690-3BCAA7779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29"/>
              <a:ext cx="149" cy="426"/>
            </a:xfrm>
            <a:custGeom>
              <a:avLst/>
              <a:gdLst>
                <a:gd name="T0" fmla="*/ 0 w 130"/>
                <a:gd name="T1" fmla="*/ 0 h 373"/>
                <a:gd name="T2" fmla="*/ 2 w 130"/>
                <a:gd name="T3" fmla="*/ 433 h 373"/>
                <a:gd name="T4" fmla="*/ 126 w 130"/>
                <a:gd name="T5" fmla="*/ 534 h 373"/>
                <a:gd name="T6" fmla="*/ 2 w 130"/>
                <a:gd name="T7" fmla="*/ 645 h 373"/>
                <a:gd name="T8" fmla="*/ 2 w 130"/>
                <a:gd name="T9" fmla="*/ 1080 h 373"/>
                <a:gd name="T10" fmla="*/ 389 w 130"/>
                <a:gd name="T11" fmla="*/ 749 h 373"/>
                <a:gd name="T12" fmla="*/ 389 w 130"/>
                <a:gd name="T13" fmla="*/ 332 h 373"/>
                <a:gd name="T14" fmla="*/ 2 w 130"/>
                <a:gd name="T15" fmla="*/ 0 h 373"/>
                <a:gd name="T16" fmla="*/ 2 w 130"/>
                <a:gd name="T17" fmla="*/ 0 h 373"/>
                <a:gd name="T18" fmla="*/ 0 w 130"/>
                <a:gd name="T19" fmla="*/ 0 h 3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0"/>
                <a:gd name="T31" fmla="*/ 0 h 373"/>
                <a:gd name="T32" fmla="*/ 130 w 130"/>
                <a:gd name="T33" fmla="*/ 373 h 3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0" h="373">
                  <a:moveTo>
                    <a:pt x="0" y="0"/>
                  </a:moveTo>
                  <a:lnTo>
                    <a:pt x="2" y="150"/>
                  </a:lnTo>
                  <a:lnTo>
                    <a:pt x="43" y="185"/>
                  </a:lnTo>
                  <a:lnTo>
                    <a:pt x="2" y="223"/>
                  </a:lnTo>
                  <a:lnTo>
                    <a:pt x="2" y="373"/>
                  </a:lnTo>
                  <a:lnTo>
                    <a:pt x="130" y="258"/>
                  </a:lnTo>
                  <a:lnTo>
                    <a:pt x="130" y="115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417">
              <a:extLst>
                <a:ext uri="{FF2B5EF4-FFF2-40B4-BE49-F238E27FC236}">
                  <a16:creationId xmlns:a16="http://schemas.microsoft.com/office/drawing/2014/main" id="{B848BC9E-7CEC-46E1-B848-CE580623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" y="2735"/>
              <a:ext cx="195" cy="213"/>
            </a:xfrm>
            <a:custGeom>
              <a:avLst/>
              <a:gdLst>
                <a:gd name="T0" fmla="*/ 482 w 171"/>
                <a:gd name="T1" fmla="*/ 532 h 187"/>
                <a:gd name="T2" fmla="*/ 489 w 171"/>
                <a:gd name="T3" fmla="*/ 0 h 187"/>
                <a:gd name="T4" fmla="*/ 0 w 171"/>
                <a:gd name="T5" fmla="*/ 0 h 187"/>
                <a:gd name="T6" fmla="*/ 0 w 171"/>
                <a:gd name="T7" fmla="*/ 532 h 187"/>
                <a:gd name="T8" fmla="*/ 489 w 171"/>
                <a:gd name="T9" fmla="*/ 532 h 187"/>
                <a:gd name="T10" fmla="*/ 489 w 171"/>
                <a:gd name="T11" fmla="*/ 532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1"/>
                <a:gd name="T19" fmla="*/ 0 h 187"/>
                <a:gd name="T20" fmla="*/ 171 w 171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1" h="187">
                  <a:moveTo>
                    <a:pt x="168" y="187"/>
                  </a:moveTo>
                  <a:lnTo>
                    <a:pt x="171" y="0"/>
                  </a:lnTo>
                  <a:lnTo>
                    <a:pt x="0" y="0"/>
                  </a:lnTo>
                  <a:lnTo>
                    <a:pt x="0" y="187"/>
                  </a:lnTo>
                  <a:lnTo>
                    <a:pt x="171" y="18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418">
              <a:extLst>
                <a:ext uri="{FF2B5EF4-FFF2-40B4-BE49-F238E27FC236}">
                  <a16:creationId xmlns:a16="http://schemas.microsoft.com/office/drawing/2014/main" id="{D949A70A-CC00-4C94-BBB5-98E28A31C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2777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4" name="Rectangle 419">
              <a:extLst>
                <a:ext uri="{FF2B5EF4-FFF2-40B4-BE49-F238E27FC236}">
                  <a16:creationId xmlns:a16="http://schemas.microsoft.com/office/drawing/2014/main" id="{2315B4FC-DD92-4CB5-8693-BD72F7196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" y="2777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5" name="Rectangle 420">
              <a:extLst>
                <a:ext uri="{FF2B5EF4-FFF2-40B4-BE49-F238E27FC236}">
                  <a16:creationId xmlns:a16="http://schemas.microsoft.com/office/drawing/2014/main" id="{179D4BE6-72F3-48FF-A4C8-2EFE52485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2777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6" name="Rectangle 421">
              <a:extLst>
                <a:ext uri="{FF2B5EF4-FFF2-40B4-BE49-F238E27FC236}">
                  <a16:creationId xmlns:a16="http://schemas.microsoft.com/office/drawing/2014/main" id="{D78F0014-F2CC-4444-A1D7-5CA1E59C3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4" y="277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7" name="Rectangle 422">
              <a:extLst>
                <a:ext uri="{FF2B5EF4-FFF2-40B4-BE49-F238E27FC236}">
                  <a16:creationId xmlns:a16="http://schemas.microsoft.com/office/drawing/2014/main" id="{445F1125-7351-4411-8650-3A307F5BF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" y="277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8" name="Line 423">
              <a:extLst>
                <a:ext uri="{FF2B5EF4-FFF2-40B4-BE49-F238E27FC236}">
                  <a16:creationId xmlns:a16="http://schemas.microsoft.com/office/drawing/2014/main" id="{4B61F888-0FCC-4BAC-B0EC-11642C1F3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3" y="2840"/>
              <a:ext cx="267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Line 424">
              <a:extLst>
                <a:ext uri="{FF2B5EF4-FFF2-40B4-BE49-F238E27FC236}">
                  <a16:creationId xmlns:a16="http://schemas.microsoft.com/office/drawing/2014/main" id="{5B91CEB9-AB27-4EE7-9AF0-044D8B8BB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" y="2840"/>
              <a:ext cx="267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425">
              <a:extLst>
                <a:ext uri="{FF2B5EF4-FFF2-40B4-BE49-F238E27FC236}">
                  <a16:creationId xmlns:a16="http://schemas.microsoft.com/office/drawing/2014/main" id="{A4DA681C-6806-4E34-AA88-64819C11A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2789"/>
              <a:ext cx="49" cy="51"/>
            </a:xfrm>
            <a:custGeom>
              <a:avLst/>
              <a:gdLst>
                <a:gd name="T0" fmla="*/ 0 w 43"/>
                <a:gd name="T1" fmla="*/ 124 h 45"/>
                <a:gd name="T2" fmla="*/ 2 w 43"/>
                <a:gd name="T3" fmla="*/ 0 h 45"/>
                <a:gd name="T4" fmla="*/ 123 w 43"/>
                <a:gd name="T5" fmla="*/ 0 h 45"/>
                <a:gd name="T6" fmla="*/ 0 60000 65536"/>
                <a:gd name="T7" fmla="*/ 0 60000 65536"/>
                <a:gd name="T8" fmla="*/ 0 60000 65536"/>
                <a:gd name="T9" fmla="*/ 0 w 43"/>
                <a:gd name="T10" fmla="*/ 0 h 45"/>
                <a:gd name="T11" fmla="*/ 43 w 43"/>
                <a:gd name="T12" fmla="*/ 45 h 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" h="45">
                  <a:moveTo>
                    <a:pt x="0" y="45"/>
                  </a:moveTo>
                  <a:lnTo>
                    <a:pt x="2" y="0"/>
                  </a:lnTo>
                  <a:lnTo>
                    <a:pt x="4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426">
              <a:extLst>
                <a:ext uri="{FF2B5EF4-FFF2-40B4-BE49-F238E27FC236}">
                  <a16:creationId xmlns:a16="http://schemas.microsoft.com/office/drawing/2014/main" id="{A58B8021-BDFE-42E4-A299-07A18F88A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" y="2840"/>
              <a:ext cx="342" cy="163"/>
            </a:xfrm>
            <a:custGeom>
              <a:avLst/>
              <a:gdLst>
                <a:gd name="T0" fmla="*/ 0 w 300"/>
                <a:gd name="T1" fmla="*/ 0 h 143"/>
                <a:gd name="T2" fmla="*/ 2 w 300"/>
                <a:gd name="T3" fmla="*/ 409 h 143"/>
                <a:gd name="T4" fmla="*/ 732 w 300"/>
                <a:gd name="T5" fmla="*/ 409 h 143"/>
                <a:gd name="T6" fmla="*/ 732 w 300"/>
                <a:gd name="T7" fmla="*/ 138 h 143"/>
                <a:gd name="T8" fmla="*/ 856 w 300"/>
                <a:gd name="T9" fmla="*/ 138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143"/>
                <a:gd name="T17" fmla="*/ 300 w 300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143">
                  <a:moveTo>
                    <a:pt x="0" y="0"/>
                  </a:moveTo>
                  <a:lnTo>
                    <a:pt x="2" y="143"/>
                  </a:lnTo>
                  <a:lnTo>
                    <a:pt x="256" y="143"/>
                  </a:lnTo>
                  <a:lnTo>
                    <a:pt x="256" y="48"/>
                  </a:lnTo>
                  <a:lnTo>
                    <a:pt x="300" y="4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427">
              <a:extLst>
                <a:ext uri="{FF2B5EF4-FFF2-40B4-BE49-F238E27FC236}">
                  <a16:creationId xmlns:a16="http://schemas.microsoft.com/office/drawing/2014/main" id="{6BFE1FD2-318E-403E-9AE8-AABB8379C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3" y="2629"/>
              <a:ext cx="71" cy="428"/>
            </a:xfrm>
            <a:custGeom>
              <a:avLst/>
              <a:gdLst>
                <a:gd name="T0" fmla="*/ 160 w 63"/>
                <a:gd name="T1" fmla="*/ 1073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160 w 63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1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1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428">
              <a:extLst>
                <a:ext uri="{FF2B5EF4-FFF2-40B4-BE49-F238E27FC236}">
                  <a16:creationId xmlns:a16="http://schemas.microsoft.com/office/drawing/2014/main" id="{9072CA3E-67BE-40B0-BE7B-AC11D0ECC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3" y="2629"/>
              <a:ext cx="71" cy="428"/>
            </a:xfrm>
            <a:custGeom>
              <a:avLst/>
              <a:gdLst>
                <a:gd name="T0" fmla="*/ 160 w 63"/>
                <a:gd name="T1" fmla="*/ 1073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1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429">
              <a:extLst>
                <a:ext uri="{FF2B5EF4-FFF2-40B4-BE49-F238E27FC236}">
                  <a16:creationId xmlns:a16="http://schemas.microsoft.com/office/drawing/2014/main" id="{980AA68E-96B9-4692-A151-0C2A7EDA2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" y="2629"/>
              <a:ext cx="73" cy="428"/>
            </a:xfrm>
            <a:custGeom>
              <a:avLst/>
              <a:gdLst>
                <a:gd name="T0" fmla="*/ 177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7 w 64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1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1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430">
              <a:extLst>
                <a:ext uri="{FF2B5EF4-FFF2-40B4-BE49-F238E27FC236}">
                  <a16:creationId xmlns:a16="http://schemas.microsoft.com/office/drawing/2014/main" id="{35D87E95-65C8-49CA-A93B-11800B560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" y="2629"/>
              <a:ext cx="73" cy="428"/>
            </a:xfrm>
            <a:custGeom>
              <a:avLst/>
              <a:gdLst>
                <a:gd name="T0" fmla="*/ 177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1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431">
              <a:extLst>
                <a:ext uri="{FF2B5EF4-FFF2-40B4-BE49-F238E27FC236}">
                  <a16:creationId xmlns:a16="http://schemas.microsoft.com/office/drawing/2014/main" id="{6FC0D3F0-E0D1-4FD6-A225-B6702FC67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" y="2629"/>
              <a:ext cx="73" cy="428"/>
            </a:xfrm>
            <a:custGeom>
              <a:avLst/>
              <a:gdLst>
                <a:gd name="T0" fmla="*/ 182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82 w 64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4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4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432">
              <a:extLst>
                <a:ext uri="{FF2B5EF4-FFF2-40B4-BE49-F238E27FC236}">
                  <a16:creationId xmlns:a16="http://schemas.microsoft.com/office/drawing/2014/main" id="{A7D40325-0D9F-48EB-BAA1-8FD8E6D77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" y="2629"/>
              <a:ext cx="72" cy="428"/>
            </a:xfrm>
            <a:custGeom>
              <a:avLst/>
              <a:gdLst>
                <a:gd name="T0" fmla="*/ 182 w 63"/>
                <a:gd name="T1" fmla="*/ 1073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182 w 63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3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3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433">
              <a:extLst>
                <a:ext uri="{FF2B5EF4-FFF2-40B4-BE49-F238E27FC236}">
                  <a16:creationId xmlns:a16="http://schemas.microsoft.com/office/drawing/2014/main" id="{AD10541B-E237-4F25-9E31-1EA1F963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" y="2629"/>
              <a:ext cx="72" cy="428"/>
            </a:xfrm>
            <a:custGeom>
              <a:avLst/>
              <a:gdLst>
                <a:gd name="T0" fmla="*/ 182 w 63"/>
                <a:gd name="T1" fmla="*/ 1073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3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Rectangle 434">
              <a:extLst>
                <a:ext uri="{FF2B5EF4-FFF2-40B4-BE49-F238E27FC236}">
                  <a16:creationId xmlns:a16="http://schemas.microsoft.com/office/drawing/2014/main" id="{29F013B7-DF38-42E4-B5BB-25249DF8B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8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0" name="Rectangle 435">
              <a:extLst>
                <a:ext uri="{FF2B5EF4-FFF2-40B4-BE49-F238E27FC236}">
                  <a16:creationId xmlns:a16="http://schemas.microsoft.com/office/drawing/2014/main" id="{E38065FA-94FE-4BDD-93D0-9467B5481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1" name="Rectangle 436">
              <a:extLst>
                <a:ext uri="{FF2B5EF4-FFF2-40B4-BE49-F238E27FC236}">
                  <a16:creationId xmlns:a16="http://schemas.microsoft.com/office/drawing/2014/main" id="{5A446BF7-9ACD-4CC7-A24D-E52E98911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128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2" name="Rectangle 437">
              <a:extLst>
                <a:ext uri="{FF2B5EF4-FFF2-40B4-BE49-F238E27FC236}">
                  <a16:creationId xmlns:a16="http://schemas.microsoft.com/office/drawing/2014/main" id="{9997B1AF-9C0E-45D9-B307-16FF70FDD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4" y="128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3" name="Rectangle 438">
              <a:extLst>
                <a:ext uri="{FF2B5EF4-FFF2-40B4-BE49-F238E27FC236}">
                  <a16:creationId xmlns:a16="http://schemas.microsoft.com/office/drawing/2014/main" id="{E935E273-002C-4A33-B42B-1B5E89A38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9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4" name="Rectangle 439">
              <a:extLst>
                <a:ext uri="{FF2B5EF4-FFF2-40B4-BE49-F238E27FC236}">
                  <a16:creationId xmlns:a16="http://schemas.microsoft.com/office/drawing/2014/main" id="{B55EF3CC-3D2F-48DF-8330-EA03DFCD2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5" name="Rectangle 440">
              <a:extLst>
                <a:ext uri="{FF2B5EF4-FFF2-40B4-BE49-F238E27FC236}">
                  <a16:creationId xmlns:a16="http://schemas.microsoft.com/office/drawing/2014/main" id="{0F117552-4F17-41E8-90E7-05107D8A7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" y="128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6" name="Rectangle 441">
              <a:extLst>
                <a:ext uri="{FF2B5EF4-FFF2-40B4-BE49-F238E27FC236}">
                  <a16:creationId xmlns:a16="http://schemas.microsoft.com/office/drawing/2014/main" id="{68D520EA-0A36-47A0-A5EA-8D551E46B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" y="128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8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7" name="Rectangle 442">
              <a:extLst>
                <a:ext uri="{FF2B5EF4-FFF2-40B4-BE49-F238E27FC236}">
                  <a16:creationId xmlns:a16="http://schemas.microsoft.com/office/drawing/2014/main" id="{DC6F8F82-A7C8-4C55-B82C-943EF3B60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8" name="Rectangle 443">
              <a:extLst>
                <a:ext uri="{FF2B5EF4-FFF2-40B4-BE49-F238E27FC236}">
                  <a16:creationId xmlns:a16="http://schemas.microsoft.com/office/drawing/2014/main" id="{C1330647-B88F-489D-8B2D-15F3D2C75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3" y="128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9" name="Rectangle 444">
              <a:extLst>
                <a:ext uri="{FF2B5EF4-FFF2-40B4-BE49-F238E27FC236}">
                  <a16:creationId xmlns:a16="http://schemas.microsoft.com/office/drawing/2014/main" id="{73EAE8D1-5193-4B78-B241-D241A2AF6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5" y="1285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0" name="Rectangle 445">
              <a:extLst>
                <a:ext uri="{FF2B5EF4-FFF2-40B4-BE49-F238E27FC236}">
                  <a16:creationId xmlns:a16="http://schemas.microsoft.com/office/drawing/2014/main" id="{141E5D98-4399-48C5-A886-F2130BFD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" y="1285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9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1" name="Freeform 446">
              <a:extLst>
                <a:ext uri="{FF2B5EF4-FFF2-40B4-BE49-F238E27FC236}">
                  <a16:creationId xmlns:a16="http://schemas.microsoft.com/office/drawing/2014/main" id="{43E97A5C-6389-4D74-9E85-7813721C4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" y="1745"/>
              <a:ext cx="100" cy="213"/>
            </a:xfrm>
            <a:custGeom>
              <a:avLst/>
              <a:gdLst>
                <a:gd name="T0" fmla="*/ 0 w 87"/>
                <a:gd name="T1" fmla="*/ 523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w 87"/>
                <a:gd name="T9" fmla="*/ 523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87"/>
                <a:gd name="T17" fmla="*/ 87 w 87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447">
              <a:extLst>
                <a:ext uri="{FF2B5EF4-FFF2-40B4-BE49-F238E27FC236}">
                  <a16:creationId xmlns:a16="http://schemas.microsoft.com/office/drawing/2014/main" id="{E6B7DBA1-C74C-4F25-BD94-376DEDD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" y="1745"/>
              <a:ext cx="100" cy="213"/>
            </a:xfrm>
            <a:custGeom>
              <a:avLst/>
              <a:gdLst>
                <a:gd name="T0" fmla="*/ 0 w 87"/>
                <a:gd name="T1" fmla="*/ 523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87"/>
                <a:gd name="T14" fmla="*/ 87 w 87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448">
              <a:extLst>
                <a:ext uri="{FF2B5EF4-FFF2-40B4-BE49-F238E27FC236}">
                  <a16:creationId xmlns:a16="http://schemas.microsoft.com/office/drawing/2014/main" id="{0AEF9830-9C60-4C82-AE5D-6A578CF9D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" y="1741"/>
              <a:ext cx="100" cy="217"/>
            </a:xfrm>
            <a:custGeom>
              <a:avLst/>
              <a:gdLst>
                <a:gd name="T0" fmla="*/ 256 w 87"/>
                <a:gd name="T1" fmla="*/ 0 h 190"/>
                <a:gd name="T2" fmla="*/ 0 w 87"/>
                <a:gd name="T3" fmla="*/ 3 h 190"/>
                <a:gd name="T4" fmla="*/ 0 w 87"/>
                <a:gd name="T5" fmla="*/ 549 h 190"/>
                <a:gd name="T6" fmla="*/ 266 w 87"/>
                <a:gd name="T7" fmla="*/ 549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90"/>
                <a:gd name="T14" fmla="*/ 87 w 87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90">
                  <a:moveTo>
                    <a:pt x="84" y="0"/>
                  </a:moveTo>
                  <a:lnTo>
                    <a:pt x="0" y="3"/>
                  </a:lnTo>
                  <a:lnTo>
                    <a:pt x="0" y="190"/>
                  </a:lnTo>
                  <a:lnTo>
                    <a:pt x="87" y="1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Rectangle 449">
              <a:extLst>
                <a:ext uri="{FF2B5EF4-FFF2-40B4-BE49-F238E27FC236}">
                  <a16:creationId xmlns:a16="http://schemas.microsoft.com/office/drawing/2014/main" id="{5DC4B16D-A412-4FD3-9F4F-4E44788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2" y="1784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5" name="Rectangle 450">
              <a:extLst>
                <a:ext uri="{FF2B5EF4-FFF2-40B4-BE49-F238E27FC236}">
                  <a16:creationId xmlns:a16="http://schemas.microsoft.com/office/drawing/2014/main" id="{DF24817E-D96B-47E8-9493-5B1C04184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3" y="1784"/>
              <a:ext cx="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6" name="Line 451">
              <a:extLst>
                <a:ext uri="{FF2B5EF4-FFF2-40B4-BE49-F238E27FC236}">
                  <a16:creationId xmlns:a16="http://schemas.microsoft.com/office/drawing/2014/main" id="{83C2B40E-26BE-4CFA-88FE-1B9039C5D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3" y="1850"/>
              <a:ext cx="98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7" name="Line 452">
              <a:extLst>
                <a:ext uri="{FF2B5EF4-FFF2-40B4-BE49-F238E27FC236}">
                  <a16:creationId xmlns:a16="http://schemas.microsoft.com/office/drawing/2014/main" id="{5B0F61DA-57F5-42F6-917F-DBEDD9E122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6" y="1850"/>
              <a:ext cx="94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453">
              <a:extLst>
                <a:ext uri="{FF2B5EF4-FFF2-40B4-BE49-F238E27FC236}">
                  <a16:creationId xmlns:a16="http://schemas.microsoft.com/office/drawing/2014/main" id="{FB599A98-2857-4F53-AC58-AF2921735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1745"/>
              <a:ext cx="98" cy="213"/>
            </a:xfrm>
            <a:custGeom>
              <a:avLst/>
              <a:gdLst>
                <a:gd name="T0" fmla="*/ 238 w 86"/>
                <a:gd name="T1" fmla="*/ 523 h 187"/>
                <a:gd name="T2" fmla="*/ 0 w 86"/>
                <a:gd name="T3" fmla="*/ 532 h 187"/>
                <a:gd name="T4" fmla="*/ 0 w 86"/>
                <a:gd name="T5" fmla="*/ 0 h 187"/>
                <a:gd name="T6" fmla="*/ 245 w 86"/>
                <a:gd name="T7" fmla="*/ 0 h 187"/>
                <a:gd name="T8" fmla="*/ 238 w 86"/>
                <a:gd name="T9" fmla="*/ 523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7"/>
                <a:gd name="T17" fmla="*/ 86 w 86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7">
                  <a:moveTo>
                    <a:pt x="84" y="185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4" y="185"/>
                  </a:lnTo>
                  <a:close/>
                </a:path>
              </a:pathLst>
            </a:custGeom>
            <a:solidFill>
              <a:srgbClr val="FBE2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454">
              <a:extLst>
                <a:ext uri="{FF2B5EF4-FFF2-40B4-BE49-F238E27FC236}">
                  <a16:creationId xmlns:a16="http://schemas.microsoft.com/office/drawing/2014/main" id="{98BD8CBE-EC87-4CDB-BE01-23C754790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1745"/>
              <a:ext cx="98" cy="213"/>
            </a:xfrm>
            <a:custGeom>
              <a:avLst/>
              <a:gdLst>
                <a:gd name="T0" fmla="*/ 238 w 86"/>
                <a:gd name="T1" fmla="*/ 523 h 187"/>
                <a:gd name="T2" fmla="*/ 0 w 86"/>
                <a:gd name="T3" fmla="*/ 532 h 187"/>
                <a:gd name="T4" fmla="*/ 0 w 86"/>
                <a:gd name="T5" fmla="*/ 0 h 187"/>
                <a:gd name="T6" fmla="*/ 245 w 86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84" y="185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86" y="0"/>
                  </a:lnTo>
                </a:path>
              </a:pathLst>
            </a:custGeom>
            <a:solidFill>
              <a:srgbClr val="C0C0C0"/>
            </a:solidFill>
            <a:ln w="11176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0" name="Line 455">
              <a:extLst>
                <a:ext uri="{FF2B5EF4-FFF2-40B4-BE49-F238E27FC236}">
                  <a16:creationId xmlns:a16="http://schemas.microsoft.com/office/drawing/2014/main" id="{A98C4364-A0DA-4669-81CB-0F03B947AC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4" y="1739"/>
              <a:ext cx="1" cy="22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1" name="Line 456">
              <a:extLst>
                <a:ext uri="{FF2B5EF4-FFF2-40B4-BE49-F238E27FC236}">
                  <a16:creationId xmlns:a16="http://schemas.microsoft.com/office/drawing/2014/main" id="{6C8F01CF-1F9A-41C0-B5A7-2AC30A590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8" y="1741"/>
              <a:ext cx="96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2" name="Line 457">
              <a:extLst>
                <a:ext uri="{FF2B5EF4-FFF2-40B4-BE49-F238E27FC236}">
                  <a16:creationId xmlns:a16="http://schemas.microsoft.com/office/drawing/2014/main" id="{C021E102-CA22-413C-8048-207680BF3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8" y="1956"/>
              <a:ext cx="96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3" name="Rectangle 458">
              <a:extLst>
                <a:ext uri="{FF2B5EF4-FFF2-40B4-BE49-F238E27FC236}">
                  <a16:creationId xmlns:a16="http://schemas.microsoft.com/office/drawing/2014/main" id="{CD160634-D9CB-429C-B86D-D6CB3ABAE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5" y="1784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4" name="Rectangle 459">
              <a:extLst>
                <a:ext uri="{FF2B5EF4-FFF2-40B4-BE49-F238E27FC236}">
                  <a16:creationId xmlns:a16="http://schemas.microsoft.com/office/drawing/2014/main" id="{55397C5A-D99F-45F5-A1C6-52329A90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" y="1784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5" name="Rectangle 460">
              <a:extLst>
                <a:ext uri="{FF2B5EF4-FFF2-40B4-BE49-F238E27FC236}">
                  <a16:creationId xmlns:a16="http://schemas.microsoft.com/office/drawing/2014/main" id="{BFA9F152-9BDF-42B0-ACB6-50B3A89C0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1784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6" name="Rectangle 461">
              <a:extLst>
                <a:ext uri="{FF2B5EF4-FFF2-40B4-BE49-F238E27FC236}">
                  <a16:creationId xmlns:a16="http://schemas.microsoft.com/office/drawing/2014/main" id="{05F27895-00BD-41CB-BDED-69BA48126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8" y="2272"/>
              <a:ext cx="5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7" name="Rectangle 462">
              <a:extLst>
                <a:ext uri="{FF2B5EF4-FFF2-40B4-BE49-F238E27FC236}">
                  <a16:creationId xmlns:a16="http://schemas.microsoft.com/office/drawing/2014/main" id="{67521454-E970-4F28-A8CE-2564F62B3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0" y="2272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8" name="Rectangle 463">
              <a:extLst>
                <a:ext uri="{FF2B5EF4-FFF2-40B4-BE49-F238E27FC236}">
                  <a16:creationId xmlns:a16="http://schemas.microsoft.com/office/drawing/2014/main" id="{6EE5AA31-7216-4F7D-8DC7-2C1B12A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7" y="2272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9" name="Freeform 464">
              <a:extLst>
                <a:ext uri="{FF2B5EF4-FFF2-40B4-BE49-F238E27FC236}">
                  <a16:creationId xmlns:a16="http://schemas.microsoft.com/office/drawing/2014/main" id="{C4CF6C8E-2BDB-41B1-A8A7-F1BF99A7D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" y="2125"/>
              <a:ext cx="148" cy="425"/>
            </a:xfrm>
            <a:custGeom>
              <a:avLst/>
              <a:gdLst>
                <a:gd name="T0" fmla="*/ 0 w 130"/>
                <a:gd name="T1" fmla="*/ 0 h 372"/>
                <a:gd name="T2" fmla="*/ 3 w 130"/>
                <a:gd name="T3" fmla="*/ 433 h 372"/>
                <a:gd name="T4" fmla="*/ 124 w 130"/>
                <a:gd name="T5" fmla="*/ 543 h 372"/>
                <a:gd name="T6" fmla="*/ 3 w 130"/>
                <a:gd name="T7" fmla="*/ 644 h 372"/>
                <a:gd name="T8" fmla="*/ 3 w 130"/>
                <a:gd name="T9" fmla="*/ 1080 h 372"/>
                <a:gd name="T10" fmla="*/ 364 w 130"/>
                <a:gd name="T11" fmla="*/ 753 h 372"/>
                <a:gd name="T12" fmla="*/ 364 w 130"/>
                <a:gd name="T13" fmla="*/ 332 h 372"/>
                <a:gd name="T14" fmla="*/ 3 w 130"/>
                <a:gd name="T15" fmla="*/ 0 h 372"/>
                <a:gd name="T16" fmla="*/ 3 w 130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0"/>
                <a:gd name="T28" fmla="*/ 0 h 372"/>
                <a:gd name="T29" fmla="*/ 130 w 130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0" h="372">
                  <a:moveTo>
                    <a:pt x="0" y="0"/>
                  </a:moveTo>
                  <a:lnTo>
                    <a:pt x="3" y="150"/>
                  </a:lnTo>
                  <a:lnTo>
                    <a:pt x="44" y="187"/>
                  </a:lnTo>
                  <a:lnTo>
                    <a:pt x="3" y="222"/>
                  </a:lnTo>
                  <a:lnTo>
                    <a:pt x="3" y="372"/>
                  </a:lnTo>
                  <a:lnTo>
                    <a:pt x="130" y="260"/>
                  </a:lnTo>
                  <a:lnTo>
                    <a:pt x="130" y="115"/>
                  </a:lnTo>
                  <a:lnTo>
                    <a:pt x="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465">
              <a:extLst>
                <a:ext uri="{FF2B5EF4-FFF2-40B4-BE49-F238E27FC236}">
                  <a16:creationId xmlns:a16="http://schemas.microsoft.com/office/drawing/2014/main" id="{03CB0DD0-C545-421C-A4EC-D9E722079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" y="1636"/>
              <a:ext cx="72" cy="428"/>
            </a:xfrm>
            <a:custGeom>
              <a:avLst/>
              <a:gdLst>
                <a:gd name="T0" fmla="*/ 182 w 63"/>
                <a:gd name="T1" fmla="*/ 1080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3" y="375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466">
              <a:extLst>
                <a:ext uri="{FF2B5EF4-FFF2-40B4-BE49-F238E27FC236}">
                  <a16:creationId xmlns:a16="http://schemas.microsoft.com/office/drawing/2014/main" id="{3EB76162-AEBB-4E90-85C4-F591B00D7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2125"/>
              <a:ext cx="72" cy="428"/>
            </a:xfrm>
            <a:custGeom>
              <a:avLst/>
              <a:gdLst>
                <a:gd name="T0" fmla="*/ 182 w 63"/>
                <a:gd name="T1" fmla="*/ 1072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3" y="372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467">
              <a:extLst>
                <a:ext uri="{FF2B5EF4-FFF2-40B4-BE49-F238E27FC236}">
                  <a16:creationId xmlns:a16="http://schemas.microsoft.com/office/drawing/2014/main" id="{188D8198-51B8-4E2E-9504-573E1B07A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" y="2629"/>
              <a:ext cx="147" cy="426"/>
            </a:xfrm>
            <a:custGeom>
              <a:avLst/>
              <a:gdLst>
                <a:gd name="T0" fmla="*/ 0 w 129"/>
                <a:gd name="T1" fmla="*/ 0 h 373"/>
                <a:gd name="T2" fmla="*/ 2 w 129"/>
                <a:gd name="T3" fmla="*/ 433 h 373"/>
                <a:gd name="T4" fmla="*/ 123 w 129"/>
                <a:gd name="T5" fmla="*/ 534 h 373"/>
                <a:gd name="T6" fmla="*/ 2 w 129"/>
                <a:gd name="T7" fmla="*/ 645 h 373"/>
                <a:gd name="T8" fmla="*/ 2 w 129"/>
                <a:gd name="T9" fmla="*/ 1080 h 373"/>
                <a:gd name="T10" fmla="*/ 367 w 129"/>
                <a:gd name="T11" fmla="*/ 749 h 373"/>
                <a:gd name="T12" fmla="*/ 367 w 129"/>
                <a:gd name="T13" fmla="*/ 332 h 373"/>
                <a:gd name="T14" fmla="*/ 2 w 129"/>
                <a:gd name="T15" fmla="*/ 0 h 373"/>
                <a:gd name="T16" fmla="*/ 2 w 129"/>
                <a:gd name="T17" fmla="*/ 0 h 3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9"/>
                <a:gd name="T28" fmla="*/ 0 h 373"/>
                <a:gd name="T29" fmla="*/ 129 w 129"/>
                <a:gd name="T30" fmla="*/ 373 h 37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9" h="373">
                  <a:moveTo>
                    <a:pt x="0" y="0"/>
                  </a:moveTo>
                  <a:lnTo>
                    <a:pt x="2" y="150"/>
                  </a:lnTo>
                  <a:lnTo>
                    <a:pt x="43" y="185"/>
                  </a:lnTo>
                  <a:lnTo>
                    <a:pt x="2" y="223"/>
                  </a:lnTo>
                  <a:lnTo>
                    <a:pt x="2" y="373"/>
                  </a:lnTo>
                  <a:lnTo>
                    <a:pt x="129" y="258"/>
                  </a:lnTo>
                  <a:lnTo>
                    <a:pt x="129" y="115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468">
              <a:extLst>
                <a:ext uri="{FF2B5EF4-FFF2-40B4-BE49-F238E27FC236}">
                  <a16:creationId xmlns:a16="http://schemas.microsoft.com/office/drawing/2014/main" id="{AA3D7396-E559-41A4-A6AC-7AD79EADD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" y="2629"/>
              <a:ext cx="73" cy="428"/>
            </a:xfrm>
            <a:custGeom>
              <a:avLst/>
              <a:gdLst>
                <a:gd name="T0" fmla="*/ 182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4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469">
              <a:extLst>
                <a:ext uri="{FF2B5EF4-FFF2-40B4-BE49-F238E27FC236}">
                  <a16:creationId xmlns:a16="http://schemas.microsoft.com/office/drawing/2014/main" id="{461088BE-10B5-4C6B-96BE-0B5235935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1850"/>
              <a:ext cx="343" cy="160"/>
            </a:xfrm>
            <a:custGeom>
              <a:avLst/>
              <a:gdLst>
                <a:gd name="T0" fmla="*/ 0 w 300"/>
                <a:gd name="T1" fmla="*/ 0 h 140"/>
                <a:gd name="T2" fmla="*/ 2 w 300"/>
                <a:gd name="T3" fmla="*/ 408 h 140"/>
                <a:gd name="T4" fmla="*/ 750 w 300"/>
                <a:gd name="T5" fmla="*/ 408 h 140"/>
                <a:gd name="T6" fmla="*/ 750 w 300"/>
                <a:gd name="T7" fmla="*/ 139 h 140"/>
                <a:gd name="T8" fmla="*/ 875 w 300"/>
                <a:gd name="T9" fmla="*/ 139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140"/>
                <a:gd name="T17" fmla="*/ 300 w 300"/>
                <a:gd name="T18" fmla="*/ 140 h 1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140">
                  <a:moveTo>
                    <a:pt x="0" y="0"/>
                  </a:moveTo>
                  <a:lnTo>
                    <a:pt x="2" y="140"/>
                  </a:lnTo>
                  <a:lnTo>
                    <a:pt x="257" y="140"/>
                  </a:lnTo>
                  <a:lnTo>
                    <a:pt x="257" y="48"/>
                  </a:lnTo>
                  <a:lnTo>
                    <a:pt x="300" y="4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5" name="Line 470">
              <a:extLst>
                <a:ext uri="{FF2B5EF4-FFF2-40B4-BE49-F238E27FC236}">
                  <a16:creationId xmlns:a16="http://schemas.microsoft.com/office/drawing/2014/main" id="{51C80BE7-5628-4B37-BFAB-46BA72354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5" y="2336"/>
              <a:ext cx="116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Line 471">
              <a:extLst>
                <a:ext uri="{FF2B5EF4-FFF2-40B4-BE49-F238E27FC236}">
                  <a16:creationId xmlns:a16="http://schemas.microsoft.com/office/drawing/2014/main" id="{9D9A7345-DF1F-4D28-8849-DBBF1DDE8E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6" y="2336"/>
              <a:ext cx="10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Line 472">
              <a:extLst>
                <a:ext uri="{FF2B5EF4-FFF2-40B4-BE49-F238E27FC236}">
                  <a16:creationId xmlns:a16="http://schemas.microsoft.com/office/drawing/2014/main" id="{9E9CDBA5-73AB-488D-BB31-9148DD21E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2840"/>
              <a:ext cx="119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Line 473">
              <a:extLst>
                <a:ext uri="{FF2B5EF4-FFF2-40B4-BE49-F238E27FC236}">
                  <a16:creationId xmlns:a16="http://schemas.microsoft.com/office/drawing/2014/main" id="{23780BF4-4038-4AD4-AF48-3470792DA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6" y="2840"/>
              <a:ext cx="10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474">
              <a:extLst>
                <a:ext uri="{FF2B5EF4-FFF2-40B4-BE49-F238E27FC236}">
                  <a16:creationId xmlns:a16="http://schemas.microsoft.com/office/drawing/2014/main" id="{EA0AE7FC-8A30-4CD1-AA73-A6DCF4C84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336"/>
              <a:ext cx="343" cy="162"/>
            </a:xfrm>
            <a:custGeom>
              <a:avLst/>
              <a:gdLst>
                <a:gd name="T0" fmla="*/ 0 w 300"/>
                <a:gd name="T1" fmla="*/ 0 h 142"/>
                <a:gd name="T2" fmla="*/ 3 w 300"/>
                <a:gd name="T3" fmla="*/ 408 h 142"/>
                <a:gd name="T4" fmla="*/ 750 w 300"/>
                <a:gd name="T5" fmla="*/ 408 h 142"/>
                <a:gd name="T6" fmla="*/ 750 w 300"/>
                <a:gd name="T7" fmla="*/ 143 h 142"/>
                <a:gd name="T8" fmla="*/ 875 w 300"/>
                <a:gd name="T9" fmla="*/ 143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142"/>
                <a:gd name="T17" fmla="*/ 300 w 300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142">
                  <a:moveTo>
                    <a:pt x="0" y="0"/>
                  </a:moveTo>
                  <a:lnTo>
                    <a:pt x="3" y="142"/>
                  </a:lnTo>
                  <a:lnTo>
                    <a:pt x="257" y="142"/>
                  </a:lnTo>
                  <a:lnTo>
                    <a:pt x="257" y="50"/>
                  </a:lnTo>
                  <a:lnTo>
                    <a:pt x="300" y="5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0" name="Rectangle 475">
              <a:extLst>
                <a:ext uri="{FF2B5EF4-FFF2-40B4-BE49-F238E27FC236}">
                  <a16:creationId xmlns:a16="http://schemas.microsoft.com/office/drawing/2014/main" id="{032D7014-AE4F-4C38-9842-34F80B090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" y="2272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1" name="Rectangle 476">
              <a:extLst>
                <a:ext uri="{FF2B5EF4-FFF2-40B4-BE49-F238E27FC236}">
                  <a16:creationId xmlns:a16="http://schemas.microsoft.com/office/drawing/2014/main" id="{80DD54D3-7B1B-456F-AB4A-8C6723D54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2" y="2272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2" name="Freeform 477">
              <a:extLst>
                <a:ext uri="{FF2B5EF4-FFF2-40B4-BE49-F238E27FC236}">
                  <a16:creationId xmlns:a16="http://schemas.microsoft.com/office/drawing/2014/main" id="{0C94A59C-34D8-463D-B7A9-5989F3839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" y="2230"/>
              <a:ext cx="194" cy="215"/>
            </a:xfrm>
            <a:custGeom>
              <a:avLst/>
              <a:gdLst>
                <a:gd name="T0" fmla="*/ 488 w 170"/>
                <a:gd name="T1" fmla="*/ 549 h 188"/>
                <a:gd name="T2" fmla="*/ 488 w 170"/>
                <a:gd name="T3" fmla="*/ 0 h 188"/>
                <a:gd name="T4" fmla="*/ 0 w 170"/>
                <a:gd name="T5" fmla="*/ 0 h 188"/>
                <a:gd name="T6" fmla="*/ 0 w 170"/>
                <a:gd name="T7" fmla="*/ 549 h 188"/>
                <a:gd name="T8" fmla="*/ 488 w 170"/>
                <a:gd name="T9" fmla="*/ 549 h 188"/>
                <a:gd name="T10" fmla="*/ 488 w 170"/>
                <a:gd name="T11" fmla="*/ 549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0"/>
                <a:gd name="T19" fmla="*/ 0 h 188"/>
                <a:gd name="T20" fmla="*/ 170 w 170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0" h="188">
                  <a:moveTo>
                    <a:pt x="170" y="188"/>
                  </a:moveTo>
                  <a:lnTo>
                    <a:pt x="170" y="0"/>
                  </a:lnTo>
                  <a:lnTo>
                    <a:pt x="0" y="0"/>
                  </a:lnTo>
                  <a:lnTo>
                    <a:pt x="0" y="188"/>
                  </a:lnTo>
                  <a:lnTo>
                    <a:pt x="170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478">
              <a:extLst>
                <a:ext uri="{FF2B5EF4-FFF2-40B4-BE49-F238E27FC236}">
                  <a16:creationId xmlns:a16="http://schemas.microsoft.com/office/drawing/2014/main" id="{FE216FC7-1F84-471D-A426-513DE9A5A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" y="2125"/>
              <a:ext cx="75" cy="428"/>
            </a:xfrm>
            <a:custGeom>
              <a:avLst/>
              <a:gdLst>
                <a:gd name="T0" fmla="*/ 180 w 66"/>
                <a:gd name="T1" fmla="*/ 1072 h 375"/>
                <a:gd name="T2" fmla="*/ 183 w 66"/>
                <a:gd name="T3" fmla="*/ 0 h 375"/>
                <a:gd name="T4" fmla="*/ 0 w 66"/>
                <a:gd name="T5" fmla="*/ 0 h 375"/>
                <a:gd name="T6" fmla="*/ 0 w 66"/>
                <a:gd name="T7" fmla="*/ 1080 h 375"/>
                <a:gd name="T8" fmla="*/ 183 w 66"/>
                <a:gd name="T9" fmla="*/ 1080 h 375"/>
                <a:gd name="T10" fmla="*/ 183 w 66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6"/>
                <a:gd name="T19" fmla="*/ 0 h 375"/>
                <a:gd name="T20" fmla="*/ 66 w 66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6" h="375">
                  <a:moveTo>
                    <a:pt x="64" y="372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6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Text Box 479">
              <a:extLst>
                <a:ext uri="{FF2B5EF4-FFF2-40B4-BE49-F238E27FC236}">
                  <a16:creationId xmlns:a16="http://schemas.microsoft.com/office/drawing/2014/main" id="{DBA97B1E-949C-47DF-86AE-6729316236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" y="1784"/>
              <a:ext cx="932" cy="1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add </a:t>
              </a:r>
              <a:r>
                <a:rPr lang="en-US" sz="1000" b="1" dirty="0">
                  <a:solidFill>
                    <a:srgbClr val="C00000"/>
                  </a:solidFill>
                  <a:latin typeface="Courier New" pitchFamily="49" charset="0"/>
                </a:rPr>
                <a:t>$s0</a:t>
              </a:r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, $s1, $s2</a:t>
              </a:r>
            </a:p>
          </p:txBody>
        </p:sp>
        <p:sp>
          <p:nvSpPr>
            <p:cNvPr id="245" name="Text Box 480">
              <a:extLst>
                <a:ext uri="{FF2B5EF4-FFF2-40B4-BE49-F238E27FC236}">
                  <a16:creationId xmlns:a16="http://schemas.microsoft.com/office/drawing/2014/main" id="{22B864A3-381C-4A79-9294-68959678C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" y="2253"/>
              <a:ext cx="980" cy="1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prstClr val="black"/>
                  </a:solidFill>
                  <a:latin typeface="Courier New" pitchFamily="49" charset="0"/>
                </a:rPr>
                <a:t>beq</a:t>
              </a:r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 </a:t>
              </a:r>
              <a:r>
                <a:rPr lang="en-US" sz="1000" b="1" dirty="0">
                  <a:solidFill>
                    <a:srgbClr val="C00000"/>
                  </a:solidFill>
                  <a:latin typeface="Courier New" pitchFamily="49" charset="0"/>
                </a:rPr>
                <a:t>$s0</a:t>
              </a:r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, $s3, Exit</a:t>
              </a:r>
            </a:p>
          </p:txBody>
        </p:sp>
        <p:sp>
          <p:nvSpPr>
            <p:cNvPr id="246" name="Freeform 482">
              <a:extLst>
                <a:ext uri="{FF2B5EF4-FFF2-40B4-BE49-F238E27FC236}">
                  <a16:creationId xmlns:a16="http://schemas.microsoft.com/office/drawing/2014/main" id="{9AD7D226-2432-493C-8955-A93A0C89E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" y="2119"/>
              <a:ext cx="73" cy="428"/>
            </a:xfrm>
            <a:custGeom>
              <a:avLst/>
              <a:gdLst>
                <a:gd name="T0" fmla="*/ 178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8 w 64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2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2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483">
              <a:extLst>
                <a:ext uri="{FF2B5EF4-FFF2-40B4-BE49-F238E27FC236}">
                  <a16:creationId xmlns:a16="http://schemas.microsoft.com/office/drawing/2014/main" id="{C0586ACA-FA32-4B58-863B-F1309AFCE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" y="2119"/>
              <a:ext cx="73" cy="428"/>
            </a:xfrm>
            <a:custGeom>
              <a:avLst/>
              <a:gdLst>
                <a:gd name="T0" fmla="*/ 178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2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8" name="Line 484">
              <a:extLst>
                <a:ext uri="{FF2B5EF4-FFF2-40B4-BE49-F238E27FC236}">
                  <a16:creationId xmlns:a16="http://schemas.microsoft.com/office/drawing/2014/main" id="{A796C250-F3BC-43DC-84C1-40F0B91ADF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2341"/>
              <a:ext cx="267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Group 485">
              <a:extLst>
                <a:ext uri="{FF2B5EF4-FFF2-40B4-BE49-F238E27FC236}">
                  <a16:creationId xmlns:a16="http://schemas.microsoft.com/office/drawing/2014/main" id="{79657200-4B6A-44CE-BC46-80C5CD6987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9" y="2213"/>
              <a:ext cx="465" cy="255"/>
              <a:chOff x="3474" y="2602"/>
              <a:chExt cx="426" cy="286"/>
            </a:xfrm>
          </p:grpSpPr>
          <p:sp>
            <p:nvSpPr>
              <p:cNvPr id="253" name="Cloud">
                <a:extLst>
                  <a:ext uri="{FF2B5EF4-FFF2-40B4-BE49-F238E27FC236}">
                    <a16:creationId xmlns:a16="http://schemas.microsoft.com/office/drawing/2014/main" id="{96759F93-8E65-4A47-87E1-5B3A7B6FB4B2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Text Box 487">
                <a:extLst>
                  <a:ext uri="{FF2B5EF4-FFF2-40B4-BE49-F238E27FC236}">
                    <a16:creationId xmlns:a16="http://schemas.microsoft.com/office/drawing/2014/main" id="{A1B6EDD1-AA3A-4701-80F0-4D0291D71D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50" name="Group 489">
              <a:extLst>
                <a:ext uri="{FF2B5EF4-FFF2-40B4-BE49-F238E27FC236}">
                  <a16:creationId xmlns:a16="http://schemas.microsoft.com/office/drawing/2014/main" id="{55BFE510-AB6E-4647-AD75-2EDB34E17E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8" y="2715"/>
              <a:ext cx="465" cy="255"/>
              <a:chOff x="3474" y="2602"/>
              <a:chExt cx="426" cy="286"/>
            </a:xfrm>
          </p:grpSpPr>
          <p:sp>
            <p:nvSpPr>
              <p:cNvPr id="251" name="Cloud">
                <a:extLst>
                  <a:ext uri="{FF2B5EF4-FFF2-40B4-BE49-F238E27FC236}">
                    <a16:creationId xmlns:a16="http://schemas.microsoft.com/office/drawing/2014/main" id="{F90FB4F4-F8F1-4680-8406-BF1B3C3B80D3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Text Box 491">
                <a:extLst>
                  <a:ext uri="{FF2B5EF4-FFF2-40B4-BE49-F238E27FC236}">
                    <a16:creationId xmlns:a16="http://schemas.microsoft.com/office/drawing/2014/main" id="{9FF2E5AB-CA34-4690-A75D-CC0E12C55F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</p:grpSp>
      <p:grpSp>
        <p:nvGrpSpPr>
          <p:cNvPr id="255" name="Group 494">
            <a:extLst>
              <a:ext uri="{FF2B5EF4-FFF2-40B4-BE49-F238E27FC236}">
                <a16:creationId xmlns:a16="http://schemas.microsoft.com/office/drawing/2014/main" id="{F23CBC75-BB82-4640-9573-6B073248E13C}"/>
              </a:ext>
            </a:extLst>
          </p:cNvPr>
          <p:cNvGrpSpPr>
            <a:grpSpLocks/>
          </p:cNvGrpSpPr>
          <p:nvPr/>
        </p:nvGrpSpPr>
        <p:grpSpPr bwMode="auto">
          <a:xfrm>
            <a:off x="2811465" y="3988593"/>
            <a:ext cx="3495675" cy="690563"/>
            <a:chOff x="843" y="1858"/>
            <a:chExt cx="2202" cy="435"/>
          </a:xfrm>
        </p:grpSpPr>
        <p:sp>
          <p:nvSpPr>
            <p:cNvPr id="256" name="Line 481">
              <a:extLst>
                <a:ext uri="{FF2B5EF4-FFF2-40B4-BE49-F238E27FC236}">
                  <a16:creationId xmlns:a16="http://schemas.microsoft.com/office/drawing/2014/main" id="{1AD2CA70-4E14-489D-B041-E5512FA13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3" y="1948"/>
              <a:ext cx="0" cy="33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7" name="Line 488">
              <a:extLst>
                <a:ext uri="{FF2B5EF4-FFF2-40B4-BE49-F238E27FC236}">
                  <a16:creationId xmlns:a16="http://schemas.microsoft.com/office/drawing/2014/main" id="{E94F91CF-E70B-4445-8AC6-C346C7E31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8" y="1858"/>
              <a:ext cx="297" cy="435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59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260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261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9276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6.1 Early Branch: </a:t>
            </a:r>
            <a:r>
              <a:rPr lang="en-GB" sz="3600" b="1" dirty="0">
                <a:solidFill>
                  <a:srgbClr val="0000FF"/>
                </a:solidFill>
              </a:rPr>
              <a:t>Problems</a:t>
            </a:r>
            <a:r>
              <a:rPr lang="en-GB" sz="3600" dirty="0">
                <a:solidFill>
                  <a:srgbClr val="0000FF"/>
                </a:solidFill>
              </a:rPr>
              <a:t> (3/3)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DFD4193-A7B9-4AD7-92E0-7A9AD5EC44F5}"/>
              </a:ext>
            </a:extLst>
          </p:cNvPr>
          <p:cNvSpPr txBox="1">
            <a:spLocks noChangeArrowheads="1"/>
          </p:cNvSpPr>
          <p:nvPr/>
        </p:nvSpPr>
        <p:spPr>
          <a:xfrm>
            <a:off x="2019758" y="1262279"/>
            <a:ext cx="8229600" cy="2045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Problem is worse with</a:t>
            </a:r>
            <a:r>
              <a:rPr lang="en-US" b="1" dirty="0"/>
              <a:t> load </a:t>
            </a:r>
            <a:r>
              <a:rPr lang="en-US" dirty="0"/>
              <a:t>followed by </a:t>
            </a:r>
            <a:r>
              <a:rPr lang="en-US" b="1" dirty="0"/>
              <a:t>branch</a:t>
            </a:r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6600"/>
                </a:solidFill>
              </a:rPr>
              <a:t>Solution: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MEM to ID forwarding and 2 more stall cycles!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In this case, we ended up with 3 total stall cycles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 no improvement!</a:t>
            </a:r>
            <a:endParaRPr lang="en-US" dirty="0"/>
          </a:p>
        </p:txBody>
      </p:sp>
      <p:grpSp>
        <p:nvGrpSpPr>
          <p:cNvPr id="9" name="Group 503">
            <a:extLst>
              <a:ext uri="{FF2B5EF4-FFF2-40B4-BE49-F238E27FC236}">
                <a16:creationId xmlns:a16="http://schemas.microsoft.com/office/drawing/2014/main" id="{3D005F6A-8366-4FEE-90BF-092B5181007A}"/>
              </a:ext>
            </a:extLst>
          </p:cNvPr>
          <p:cNvGrpSpPr>
            <a:grpSpLocks/>
          </p:cNvGrpSpPr>
          <p:nvPr/>
        </p:nvGrpSpPr>
        <p:grpSpPr bwMode="auto">
          <a:xfrm>
            <a:off x="1774825" y="3375743"/>
            <a:ext cx="8642350" cy="3062288"/>
            <a:chOff x="270" y="1124"/>
            <a:chExt cx="5444" cy="1929"/>
          </a:xfrm>
        </p:grpSpPr>
        <p:sp>
          <p:nvSpPr>
            <p:cNvPr id="10" name="Line 253">
              <a:extLst>
                <a:ext uri="{FF2B5EF4-FFF2-40B4-BE49-F238E27FC236}">
                  <a16:creationId xmlns:a16="http://schemas.microsoft.com/office/drawing/2014/main" id="{C67A85C4-2790-4A9F-8F8B-32B2863081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1" y="2331"/>
              <a:ext cx="96" cy="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254">
              <a:extLst>
                <a:ext uri="{FF2B5EF4-FFF2-40B4-BE49-F238E27FC236}">
                  <a16:creationId xmlns:a16="http://schemas.microsoft.com/office/drawing/2014/main" id="{F01F762C-D169-4826-8878-3E7EAB1F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226"/>
              <a:ext cx="97" cy="214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Rectangle 255">
              <a:extLst>
                <a:ext uri="{FF2B5EF4-FFF2-40B4-BE49-F238E27FC236}">
                  <a16:creationId xmlns:a16="http://schemas.microsoft.com/office/drawing/2014/main" id="{8C2D8551-E838-4A55-BB90-038A417B1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226"/>
              <a:ext cx="97" cy="214"/>
            </a:xfrm>
            <a:prstGeom prst="rect">
              <a:avLst/>
            </a:prstGeom>
            <a:solidFill>
              <a:srgbClr val="C0C0C0"/>
            </a:solidFill>
            <a:ln w="11176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Line 256">
              <a:extLst>
                <a:ext uri="{FF2B5EF4-FFF2-40B4-BE49-F238E27FC236}">
                  <a16:creationId xmlns:a16="http://schemas.microsoft.com/office/drawing/2014/main" id="{333FA58A-23D4-41D8-BC91-36B82DA0B2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2" y="2223"/>
              <a:ext cx="2" cy="2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Line 257">
              <a:extLst>
                <a:ext uri="{FF2B5EF4-FFF2-40B4-BE49-F238E27FC236}">
                  <a16:creationId xmlns:a16="http://schemas.microsoft.com/office/drawing/2014/main" id="{0BFB5B32-3941-4797-A5BA-9E11A0081F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6" y="2226"/>
              <a:ext cx="96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Line 258">
              <a:extLst>
                <a:ext uri="{FF2B5EF4-FFF2-40B4-BE49-F238E27FC236}">
                  <a16:creationId xmlns:a16="http://schemas.microsoft.com/office/drawing/2014/main" id="{FBDA0F52-FA94-408D-A72C-D8AF4C58B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6" y="2440"/>
              <a:ext cx="96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Rectangle 259">
              <a:extLst>
                <a:ext uri="{FF2B5EF4-FFF2-40B4-BE49-F238E27FC236}">
                  <a16:creationId xmlns:a16="http://schemas.microsoft.com/office/drawing/2014/main" id="{27D2A18F-4AFA-4722-83BC-111C70DE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" y="2269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" name="Rectangle 260">
              <a:extLst>
                <a:ext uri="{FF2B5EF4-FFF2-40B4-BE49-F238E27FC236}">
                  <a16:creationId xmlns:a16="http://schemas.microsoft.com/office/drawing/2014/main" id="{C4B58D08-E7D4-453D-B5C5-475155E58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" y="226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" name="Rectangle 261">
              <a:extLst>
                <a:ext uri="{FF2B5EF4-FFF2-40B4-BE49-F238E27FC236}">
                  <a16:creationId xmlns:a16="http://schemas.microsoft.com/office/drawing/2014/main" id="{394E45A1-CCBF-48F1-9FE6-7DECBDB00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" y="226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" name="Line 262">
              <a:extLst>
                <a:ext uri="{FF2B5EF4-FFF2-40B4-BE49-F238E27FC236}">
                  <a16:creationId xmlns:a16="http://schemas.microsoft.com/office/drawing/2014/main" id="{8862073D-11DF-44D0-BD27-9ACCEEDAE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" y="2796"/>
              <a:ext cx="125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Line 263">
              <a:extLst>
                <a:ext uri="{FF2B5EF4-FFF2-40B4-BE49-F238E27FC236}">
                  <a16:creationId xmlns:a16="http://schemas.microsoft.com/office/drawing/2014/main" id="{4813A19C-1678-4584-9D27-15E56DE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2278"/>
              <a:ext cx="122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Line 264">
              <a:extLst>
                <a:ext uri="{FF2B5EF4-FFF2-40B4-BE49-F238E27FC236}">
                  <a16:creationId xmlns:a16="http://schemas.microsoft.com/office/drawing/2014/main" id="{F792C9DD-A6ED-4582-9013-A6ADE4D1A8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8" y="2784"/>
              <a:ext cx="98" cy="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265">
              <a:extLst>
                <a:ext uri="{FF2B5EF4-FFF2-40B4-BE49-F238E27FC236}">
                  <a16:creationId xmlns:a16="http://schemas.microsoft.com/office/drawing/2014/main" id="{77DC3533-F5E8-4FF8-B7E9-07270579D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8" y="2904"/>
              <a:ext cx="292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Line 266">
              <a:extLst>
                <a:ext uri="{FF2B5EF4-FFF2-40B4-BE49-F238E27FC236}">
                  <a16:creationId xmlns:a16="http://schemas.microsoft.com/office/drawing/2014/main" id="{E3015C69-D243-4FC7-B77A-362D0F581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2383"/>
              <a:ext cx="29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Line 267">
              <a:extLst>
                <a:ext uri="{FF2B5EF4-FFF2-40B4-BE49-F238E27FC236}">
                  <a16:creationId xmlns:a16="http://schemas.microsoft.com/office/drawing/2014/main" id="{8C24C4BE-3AEA-40AF-9335-344DB8E7B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2278"/>
              <a:ext cx="100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8">
              <a:extLst>
                <a:ext uri="{FF2B5EF4-FFF2-40B4-BE49-F238E27FC236}">
                  <a16:creationId xmlns:a16="http://schemas.microsoft.com/office/drawing/2014/main" id="{30F06AEE-D93D-410B-B635-0357B447B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" y="1744"/>
              <a:ext cx="99" cy="213"/>
            </a:xfrm>
            <a:custGeom>
              <a:avLst/>
              <a:gdLst>
                <a:gd name="T0" fmla="*/ 0 w 87"/>
                <a:gd name="T1" fmla="*/ 523 h 187"/>
                <a:gd name="T2" fmla="*/ 246 w 87"/>
                <a:gd name="T3" fmla="*/ 532 h 187"/>
                <a:gd name="T4" fmla="*/ 246 w 87"/>
                <a:gd name="T5" fmla="*/ 0 h 187"/>
                <a:gd name="T6" fmla="*/ 0 w 87"/>
                <a:gd name="T7" fmla="*/ 0 h 187"/>
                <a:gd name="T8" fmla="*/ 0 w 87"/>
                <a:gd name="T9" fmla="*/ 523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87"/>
                <a:gd name="T17" fmla="*/ 87 w 87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9">
              <a:extLst>
                <a:ext uri="{FF2B5EF4-FFF2-40B4-BE49-F238E27FC236}">
                  <a16:creationId xmlns:a16="http://schemas.microsoft.com/office/drawing/2014/main" id="{F44BE099-26A9-4C9C-A9CB-9F57D8D80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" y="1744"/>
              <a:ext cx="99" cy="213"/>
            </a:xfrm>
            <a:custGeom>
              <a:avLst/>
              <a:gdLst>
                <a:gd name="T0" fmla="*/ 0 w 87"/>
                <a:gd name="T1" fmla="*/ 523 h 187"/>
                <a:gd name="T2" fmla="*/ 246 w 87"/>
                <a:gd name="T3" fmla="*/ 532 h 187"/>
                <a:gd name="T4" fmla="*/ 246 w 87"/>
                <a:gd name="T5" fmla="*/ 0 h 187"/>
                <a:gd name="T6" fmla="*/ 0 w 87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87"/>
                <a:gd name="T14" fmla="*/ 87 w 87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70">
              <a:extLst>
                <a:ext uri="{FF2B5EF4-FFF2-40B4-BE49-F238E27FC236}">
                  <a16:creationId xmlns:a16="http://schemas.microsoft.com/office/drawing/2014/main" id="{CAC07ED4-59B2-4D4A-ABAD-8EF9DAFDF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" y="1740"/>
              <a:ext cx="96" cy="217"/>
            </a:xfrm>
            <a:custGeom>
              <a:avLst/>
              <a:gdLst>
                <a:gd name="T0" fmla="*/ 247 w 84"/>
                <a:gd name="T1" fmla="*/ 0 h 190"/>
                <a:gd name="T2" fmla="*/ 0 w 84"/>
                <a:gd name="T3" fmla="*/ 3 h 190"/>
                <a:gd name="T4" fmla="*/ 0 w 84"/>
                <a:gd name="T5" fmla="*/ 549 h 190"/>
                <a:gd name="T6" fmla="*/ 247 w 84"/>
                <a:gd name="T7" fmla="*/ 549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90"/>
                <a:gd name="T14" fmla="*/ 84 w 84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90">
                  <a:moveTo>
                    <a:pt x="84" y="0"/>
                  </a:moveTo>
                  <a:lnTo>
                    <a:pt x="0" y="3"/>
                  </a:lnTo>
                  <a:lnTo>
                    <a:pt x="0" y="190"/>
                  </a:lnTo>
                  <a:lnTo>
                    <a:pt x="84" y="1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271">
              <a:extLst>
                <a:ext uri="{FF2B5EF4-FFF2-40B4-BE49-F238E27FC236}">
                  <a16:creationId xmlns:a16="http://schemas.microsoft.com/office/drawing/2014/main" id="{58CAA7B6-C6B6-4478-9BA0-C316B8D33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1782"/>
              <a:ext cx="2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" name="Rectangle 272">
              <a:extLst>
                <a:ext uri="{FF2B5EF4-FFF2-40B4-BE49-F238E27FC236}">
                  <a16:creationId xmlns:a16="http://schemas.microsoft.com/office/drawing/2014/main" id="{A60CD9E3-9AB3-450E-8B2A-9EFBA2297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4" y="1781"/>
              <a:ext cx="6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1" name="Freeform 273">
              <a:extLst>
                <a:ext uri="{FF2B5EF4-FFF2-40B4-BE49-F238E27FC236}">
                  <a16:creationId xmlns:a16="http://schemas.microsoft.com/office/drawing/2014/main" id="{FC992513-E065-40BB-929F-BB28E3502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1635"/>
              <a:ext cx="148" cy="425"/>
            </a:xfrm>
            <a:custGeom>
              <a:avLst/>
              <a:gdLst>
                <a:gd name="T0" fmla="*/ 0 w 130"/>
                <a:gd name="T1" fmla="*/ 0 h 372"/>
                <a:gd name="T2" fmla="*/ 0 w 130"/>
                <a:gd name="T3" fmla="*/ 441 h 372"/>
                <a:gd name="T4" fmla="*/ 116 w 130"/>
                <a:gd name="T5" fmla="*/ 543 h 372"/>
                <a:gd name="T6" fmla="*/ 0 w 130"/>
                <a:gd name="T7" fmla="*/ 644 h 372"/>
                <a:gd name="T8" fmla="*/ 0 w 130"/>
                <a:gd name="T9" fmla="*/ 1080 h 372"/>
                <a:gd name="T10" fmla="*/ 364 w 130"/>
                <a:gd name="T11" fmla="*/ 753 h 372"/>
                <a:gd name="T12" fmla="*/ 364 w 130"/>
                <a:gd name="T13" fmla="*/ 332 h 372"/>
                <a:gd name="T14" fmla="*/ 0 w 130"/>
                <a:gd name="T15" fmla="*/ 0 h 372"/>
                <a:gd name="T16" fmla="*/ 0 w 130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0"/>
                <a:gd name="T28" fmla="*/ 0 h 372"/>
                <a:gd name="T29" fmla="*/ 130 w 130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0" h="372">
                  <a:moveTo>
                    <a:pt x="0" y="0"/>
                  </a:moveTo>
                  <a:lnTo>
                    <a:pt x="0" y="152"/>
                  </a:lnTo>
                  <a:lnTo>
                    <a:pt x="41" y="187"/>
                  </a:lnTo>
                  <a:lnTo>
                    <a:pt x="0" y="222"/>
                  </a:lnTo>
                  <a:lnTo>
                    <a:pt x="0" y="372"/>
                  </a:lnTo>
                  <a:lnTo>
                    <a:pt x="130" y="260"/>
                  </a:lnTo>
                  <a:lnTo>
                    <a:pt x="13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74">
              <a:extLst>
                <a:ext uri="{FF2B5EF4-FFF2-40B4-BE49-F238E27FC236}">
                  <a16:creationId xmlns:a16="http://schemas.microsoft.com/office/drawing/2014/main" id="{39A5DF42-BA65-4EC2-A559-D90A17587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1635"/>
              <a:ext cx="148" cy="425"/>
            </a:xfrm>
            <a:custGeom>
              <a:avLst/>
              <a:gdLst>
                <a:gd name="T0" fmla="*/ 0 w 130"/>
                <a:gd name="T1" fmla="*/ 0 h 372"/>
                <a:gd name="T2" fmla="*/ 0 w 130"/>
                <a:gd name="T3" fmla="*/ 441 h 372"/>
                <a:gd name="T4" fmla="*/ 116 w 130"/>
                <a:gd name="T5" fmla="*/ 543 h 372"/>
                <a:gd name="T6" fmla="*/ 0 w 130"/>
                <a:gd name="T7" fmla="*/ 644 h 372"/>
                <a:gd name="T8" fmla="*/ 0 w 130"/>
                <a:gd name="T9" fmla="*/ 1080 h 372"/>
                <a:gd name="T10" fmla="*/ 364 w 130"/>
                <a:gd name="T11" fmla="*/ 753 h 372"/>
                <a:gd name="T12" fmla="*/ 364 w 130"/>
                <a:gd name="T13" fmla="*/ 332 h 372"/>
                <a:gd name="T14" fmla="*/ 0 w 130"/>
                <a:gd name="T15" fmla="*/ 0 h 372"/>
                <a:gd name="T16" fmla="*/ 0 w 130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0"/>
                <a:gd name="T28" fmla="*/ 0 h 372"/>
                <a:gd name="T29" fmla="*/ 130 w 130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0" h="372">
                  <a:moveTo>
                    <a:pt x="0" y="0"/>
                  </a:moveTo>
                  <a:lnTo>
                    <a:pt x="0" y="152"/>
                  </a:lnTo>
                  <a:lnTo>
                    <a:pt x="41" y="187"/>
                  </a:lnTo>
                  <a:lnTo>
                    <a:pt x="0" y="222"/>
                  </a:lnTo>
                  <a:lnTo>
                    <a:pt x="0" y="372"/>
                  </a:lnTo>
                  <a:lnTo>
                    <a:pt x="130" y="260"/>
                  </a:lnTo>
                  <a:lnTo>
                    <a:pt x="130" y="115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Line 275">
              <a:extLst>
                <a:ext uri="{FF2B5EF4-FFF2-40B4-BE49-F238E27FC236}">
                  <a16:creationId xmlns:a16="http://schemas.microsoft.com/office/drawing/2014/main" id="{4AB677F0-75A2-41CF-85B8-79309A8B3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3" y="1849"/>
              <a:ext cx="27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76">
              <a:extLst>
                <a:ext uri="{FF2B5EF4-FFF2-40B4-BE49-F238E27FC236}">
                  <a16:creationId xmlns:a16="http://schemas.microsoft.com/office/drawing/2014/main" id="{ED4D4937-8734-4B6D-AE4F-57A9CC639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3" y="1732"/>
              <a:ext cx="98" cy="214"/>
            </a:xfrm>
            <a:custGeom>
              <a:avLst/>
              <a:gdLst>
                <a:gd name="T0" fmla="*/ 0 w 86"/>
                <a:gd name="T1" fmla="*/ 548 h 187"/>
                <a:gd name="T2" fmla="*/ 245 w 86"/>
                <a:gd name="T3" fmla="*/ 548 h 187"/>
                <a:gd name="T4" fmla="*/ 245 w 86"/>
                <a:gd name="T5" fmla="*/ 0 h 187"/>
                <a:gd name="T6" fmla="*/ 2 w 86"/>
                <a:gd name="T7" fmla="*/ 0 h 187"/>
                <a:gd name="T8" fmla="*/ 0 w 86"/>
                <a:gd name="T9" fmla="*/ 548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7"/>
                <a:gd name="T17" fmla="*/ 86 w 86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277">
              <a:extLst>
                <a:ext uri="{FF2B5EF4-FFF2-40B4-BE49-F238E27FC236}">
                  <a16:creationId xmlns:a16="http://schemas.microsoft.com/office/drawing/2014/main" id="{F61F165C-0553-4156-9116-21D66160D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3" y="1732"/>
              <a:ext cx="98" cy="214"/>
            </a:xfrm>
            <a:custGeom>
              <a:avLst/>
              <a:gdLst>
                <a:gd name="T0" fmla="*/ 0 w 86"/>
                <a:gd name="T1" fmla="*/ 548 h 187"/>
                <a:gd name="T2" fmla="*/ 245 w 86"/>
                <a:gd name="T3" fmla="*/ 548 h 187"/>
                <a:gd name="T4" fmla="*/ 245 w 86"/>
                <a:gd name="T5" fmla="*/ 0 h 187"/>
                <a:gd name="T6" fmla="*/ 2 w 86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Line 278">
              <a:extLst>
                <a:ext uri="{FF2B5EF4-FFF2-40B4-BE49-F238E27FC236}">
                  <a16:creationId xmlns:a16="http://schemas.microsoft.com/office/drawing/2014/main" id="{BEF158D3-A7BB-45B8-9A9B-11CABF913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7" y="1729"/>
              <a:ext cx="2" cy="22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Line 279">
              <a:extLst>
                <a:ext uri="{FF2B5EF4-FFF2-40B4-BE49-F238E27FC236}">
                  <a16:creationId xmlns:a16="http://schemas.microsoft.com/office/drawing/2014/main" id="{AAAF733A-2752-460D-8097-C58A4817C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1732"/>
              <a:ext cx="102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Line 280">
              <a:extLst>
                <a:ext uri="{FF2B5EF4-FFF2-40B4-BE49-F238E27FC236}">
                  <a16:creationId xmlns:a16="http://schemas.microsoft.com/office/drawing/2014/main" id="{1D2A5C57-F5A9-4A53-8CFB-C2A3C0D595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1946"/>
              <a:ext cx="102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81">
              <a:extLst>
                <a:ext uri="{FF2B5EF4-FFF2-40B4-BE49-F238E27FC236}">
                  <a16:creationId xmlns:a16="http://schemas.microsoft.com/office/drawing/2014/main" id="{E9EAC9AF-A48A-45C6-B950-35AF90C63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1774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0" name="Rectangle 282">
              <a:extLst>
                <a:ext uri="{FF2B5EF4-FFF2-40B4-BE49-F238E27FC236}">
                  <a16:creationId xmlns:a16="http://schemas.microsoft.com/office/drawing/2014/main" id="{FAC9F4A2-065F-4D21-8D2A-302D2DA9A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774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1" name="Rectangle 283">
              <a:extLst>
                <a:ext uri="{FF2B5EF4-FFF2-40B4-BE49-F238E27FC236}">
                  <a16:creationId xmlns:a16="http://schemas.microsoft.com/office/drawing/2014/main" id="{516D8169-93D3-4A07-8F78-9A9F86210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774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2" name="Line 284">
              <a:extLst>
                <a:ext uri="{FF2B5EF4-FFF2-40B4-BE49-F238E27FC236}">
                  <a16:creationId xmlns:a16="http://schemas.microsoft.com/office/drawing/2014/main" id="{890A168A-5C01-4093-9CDF-304D8A809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1" y="1786"/>
              <a:ext cx="294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Line 285">
              <a:extLst>
                <a:ext uri="{FF2B5EF4-FFF2-40B4-BE49-F238E27FC236}">
                  <a16:creationId xmlns:a16="http://schemas.microsoft.com/office/drawing/2014/main" id="{99774065-A9BD-4390-B069-C588C8A96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5" y="1849"/>
              <a:ext cx="29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Line 286">
              <a:extLst>
                <a:ext uri="{FF2B5EF4-FFF2-40B4-BE49-F238E27FC236}">
                  <a16:creationId xmlns:a16="http://schemas.microsoft.com/office/drawing/2014/main" id="{33349150-74C9-4ABA-AB54-46C86FA0E2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7" y="1900"/>
              <a:ext cx="29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7">
              <a:extLst>
                <a:ext uri="{FF2B5EF4-FFF2-40B4-BE49-F238E27FC236}">
                  <a16:creationId xmlns:a16="http://schemas.microsoft.com/office/drawing/2014/main" id="{B7A90D51-0D3A-465E-93E9-FA55D9CB8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" y="1795"/>
              <a:ext cx="50" cy="54"/>
            </a:xfrm>
            <a:custGeom>
              <a:avLst/>
              <a:gdLst>
                <a:gd name="T0" fmla="*/ 0 w 44"/>
                <a:gd name="T1" fmla="*/ 142 h 47"/>
                <a:gd name="T2" fmla="*/ 0 w 44"/>
                <a:gd name="T3" fmla="*/ 0 h 47"/>
                <a:gd name="T4" fmla="*/ 123 w 44"/>
                <a:gd name="T5" fmla="*/ 0 h 47"/>
                <a:gd name="T6" fmla="*/ 0 60000 65536"/>
                <a:gd name="T7" fmla="*/ 0 60000 65536"/>
                <a:gd name="T8" fmla="*/ 0 60000 65536"/>
                <a:gd name="T9" fmla="*/ 0 w 44"/>
                <a:gd name="T10" fmla="*/ 0 h 47"/>
                <a:gd name="T11" fmla="*/ 44 w 44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" h="47">
                  <a:moveTo>
                    <a:pt x="0" y="47"/>
                  </a:moveTo>
                  <a:lnTo>
                    <a:pt x="0" y="0"/>
                  </a:lnTo>
                  <a:lnTo>
                    <a:pt x="44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88">
              <a:extLst>
                <a:ext uri="{FF2B5EF4-FFF2-40B4-BE49-F238E27FC236}">
                  <a16:creationId xmlns:a16="http://schemas.microsoft.com/office/drawing/2014/main" id="{8DFC4681-32B1-4F5C-A12F-1715C4642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" y="2223"/>
              <a:ext cx="98" cy="215"/>
            </a:xfrm>
            <a:custGeom>
              <a:avLst/>
              <a:gdLst>
                <a:gd name="T0" fmla="*/ 0 w 86"/>
                <a:gd name="T1" fmla="*/ 549 h 188"/>
                <a:gd name="T2" fmla="*/ 245 w 86"/>
                <a:gd name="T3" fmla="*/ 549 h 188"/>
                <a:gd name="T4" fmla="*/ 245 w 86"/>
                <a:gd name="T5" fmla="*/ 0 h 188"/>
                <a:gd name="T6" fmla="*/ 2 w 86"/>
                <a:gd name="T7" fmla="*/ 0 h 188"/>
                <a:gd name="T8" fmla="*/ 0 w 86"/>
                <a:gd name="T9" fmla="*/ 549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8"/>
                <a:gd name="T17" fmla="*/ 86 w 86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8">
                  <a:moveTo>
                    <a:pt x="0" y="188"/>
                  </a:moveTo>
                  <a:lnTo>
                    <a:pt x="86" y="188"/>
                  </a:lnTo>
                  <a:lnTo>
                    <a:pt x="86" y="0"/>
                  </a:lnTo>
                  <a:lnTo>
                    <a:pt x="2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89">
              <a:extLst>
                <a:ext uri="{FF2B5EF4-FFF2-40B4-BE49-F238E27FC236}">
                  <a16:creationId xmlns:a16="http://schemas.microsoft.com/office/drawing/2014/main" id="{E66F585D-D1E4-477F-A7FA-5ABF50467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" y="2223"/>
              <a:ext cx="98" cy="215"/>
            </a:xfrm>
            <a:custGeom>
              <a:avLst/>
              <a:gdLst>
                <a:gd name="T0" fmla="*/ 0 w 86"/>
                <a:gd name="T1" fmla="*/ 549 h 188"/>
                <a:gd name="T2" fmla="*/ 245 w 86"/>
                <a:gd name="T3" fmla="*/ 549 h 188"/>
                <a:gd name="T4" fmla="*/ 245 w 86"/>
                <a:gd name="T5" fmla="*/ 0 h 188"/>
                <a:gd name="T6" fmla="*/ 2 w 86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8"/>
                <a:gd name="T14" fmla="*/ 86 w 86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8">
                  <a:moveTo>
                    <a:pt x="0" y="188"/>
                  </a:moveTo>
                  <a:lnTo>
                    <a:pt x="86" y="188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90">
              <a:extLst>
                <a:ext uri="{FF2B5EF4-FFF2-40B4-BE49-F238E27FC236}">
                  <a16:creationId xmlns:a16="http://schemas.microsoft.com/office/drawing/2014/main" id="{BF9CA81F-81AD-4424-B1F1-5B815EAC3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" y="2223"/>
              <a:ext cx="98" cy="215"/>
            </a:xfrm>
            <a:custGeom>
              <a:avLst/>
              <a:gdLst>
                <a:gd name="T0" fmla="*/ 238 w 86"/>
                <a:gd name="T1" fmla="*/ 0 h 188"/>
                <a:gd name="T2" fmla="*/ 0 w 86"/>
                <a:gd name="T3" fmla="*/ 0 h 188"/>
                <a:gd name="T4" fmla="*/ 0 w 86"/>
                <a:gd name="T5" fmla="*/ 549 h 188"/>
                <a:gd name="T6" fmla="*/ 245 w 86"/>
                <a:gd name="T7" fmla="*/ 549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8"/>
                <a:gd name="T14" fmla="*/ 86 w 86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8">
                  <a:moveTo>
                    <a:pt x="84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86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291">
              <a:extLst>
                <a:ext uri="{FF2B5EF4-FFF2-40B4-BE49-F238E27FC236}">
                  <a16:creationId xmlns:a16="http://schemas.microsoft.com/office/drawing/2014/main" id="{02A1C00F-4325-4DD2-A8EF-66B3D9D7A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2265"/>
              <a:ext cx="2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0" name="Rectangle 292">
              <a:extLst>
                <a:ext uri="{FF2B5EF4-FFF2-40B4-BE49-F238E27FC236}">
                  <a16:creationId xmlns:a16="http://schemas.microsoft.com/office/drawing/2014/main" id="{CD66544A-81B1-42C1-85FD-00EB0DAFC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2265"/>
              <a:ext cx="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1" name="Freeform 293">
              <a:extLst>
                <a:ext uri="{FF2B5EF4-FFF2-40B4-BE49-F238E27FC236}">
                  <a16:creationId xmlns:a16="http://schemas.microsoft.com/office/drawing/2014/main" id="{807CFF86-BD72-4DD6-A0A8-3D38437DF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" y="2223"/>
              <a:ext cx="98" cy="215"/>
            </a:xfrm>
            <a:custGeom>
              <a:avLst/>
              <a:gdLst>
                <a:gd name="T0" fmla="*/ 0 w 86"/>
                <a:gd name="T1" fmla="*/ 549 h 188"/>
                <a:gd name="T2" fmla="*/ 245 w 86"/>
                <a:gd name="T3" fmla="*/ 549 h 188"/>
                <a:gd name="T4" fmla="*/ 245 w 86"/>
                <a:gd name="T5" fmla="*/ 0 h 188"/>
                <a:gd name="T6" fmla="*/ 2 w 86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8"/>
                <a:gd name="T14" fmla="*/ 86 w 86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8">
                  <a:moveTo>
                    <a:pt x="0" y="188"/>
                  </a:moveTo>
                  <a:lnTo>
                    <a:pt x="86" y="188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solidFill>
              <a:srgbClr val="C0C0C0"/>
            </a:solidFill>
            <a:ln w="11176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Line 294">
              <a:extLst>
                <a:ext uri="{FF2B5EF4-FFF2-40B4-BE49-F238E27FC236}">
                  <a16:creationId xmlns:a16="http://schemas.microsoft.com/office/drawing/2014/main" id="{3C320DAD-117A-404A-B8DB-FAFC6FC6FE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0" y="2221"/>
              <a:ext cx="1" cy="21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Line 295">
              <a:extLst>
                <a:ext uri="{FF2B5EF4-FFF2-40B4-BE49-F238E27FC236}">
                  <a16:creationId xmlns:a16="http://schemas.microsoft.com/office/drawing/2014/main" id="{16D1BBB7-8C0F-4DD7-9465-61A2C3A86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0" y="2223"/>
              <a:ext cx="98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Line 296">
              <a:extLst>
                <a:ext uri="{FF2B5EF4-FFF2-40B4-BE49-F238E27FC236}">
                  <a16:creationId xmlns:a16="http://schemas.microsoft.com/office/drawing/2014/main" id="{39B82008-6759-41CF-9487-9C59D5C77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0" y="2438"/>
              <a:ext cx="98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97">
              <a:extLst>
                <a:ext uri="{FF2B5EF4-FFF2-40B4-BE49-F238E27FC236}">
                  <a16:creationId xmlns:a16="http://schemas.microsoft.com/office/drawing/2014/main" id="{3DB60EB5-13E4-42A6-81C4-D0C68726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2118"/>
              <a:ext cx="148" cy="425"/>
            </a:xfrm>
            <a:custGeom>
              <a:avLst/>
              <a:gdLst>
                <a:gd name="T0" fmla="*/ 0 w 129"/>
                <a:gd name="T1" fmla="*/ 0 h 372"/>
                <a:gd name="T2" fmla="*/ 0 w 129"/>
                <a:gd name="T3" fmla="*/ 433 h 372"/>
                <a:gd name="T4" fmla="*/ 123 w 129"/>
                <a:gd name="T5" fmla="*/ 543 h 372"/>
                <a:gd name="T6" fmla="*/ 0 w 129"/>
                <a:gd name="T7" fmla="*/ 644 h 372"/>
                <a:gd name="T8" fmla="*/ 0 w 129"/>
                <a:gd name="T9" fmla="*/ 1080 h 372"/>
                <a:gd name="T10" fmla="*/ 388 w 129"/>
                <a:gd name="T11" fmla="*/ 753 h 372"/>
                <a:gd name="T12" fmla="*/ 388 w 129"/>
                <a:gd name="T13" fmla="*/ 332 h 372"/>
                <a:gd name="T14" fmla="*/ 0 w 129"/>
                <a:gd name="T15" fmla="*/ 0 h 372"/>
                <a:gd name="T16" fmla="*/ 0 w 129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9"/>
                <a:gd name="T28" fmla="*/ 0 h 372"/>
                <a:gd name="T29" fmla="*/ 129 w 129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9" h="372">
                  <a:moveTo>
                    <a:pt x="0" y="0"/>
                  </a:moveTo>
                  <a:lnTo>
                    <a:pt x="0" y="150"/>
                  </a:lnTo>
                  <a:lnTo>
                    <a:pt x="41" y="187"/>
                  </a:lnTo>
                  <a:lnTo>
                    <a:pt x="0" y="222"/>
                  </a:lnTo>
                  <a:lnTo>
                    <a:pt x="0" y="372"/>
                  </a:lnTo>
                  <a:lnTo>
                    <a:pt x="129" y="260"/>
                  </a:lnTo>
                  <a:lnTo>
                    <a:pt x="129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Line 298">
              <a:extLst>
                <a:ext uri="{FF2B5EF4-FFF2-40B4-BE49-F238E27FC236}">
                  <a16:creationId xmlns:a16="http://schemas.microsoft.com/office/drawing/2014/main" id="{7A04C18F-6831-4A8D-86C2-881DA72080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2" y="2333"/>
              <a:ext cx="267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Line 299">
              <a:extLst>
                <a:ext uri="{FF2B5EF4-FFF2-40B4-BE49-F238E27FC236}">
                  <a16:creationId xmlns:a16="http://schemas.microsoft.com/office/drawing/2014/main" id="{E032EDFB-7EDB-4FDE-B70D-885DF0C87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8" y="2329"/>
              <a:ext cx="96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300">
              <a:extLst>
                <a:ext uri="{FF2B5EF4-FFF2-40B4-BE49-F238E27FC236}">
                  <a16:creationId xmlns:a16="http://schemas.microsoft.com/office/drawing/2014/main" id="{FC77A5C9-6BC6-402B-A15A-7EEEFB021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1" y="2278"/>
              <a:ext cx="49" cy="51"/>
            </a:xfrm>
            <a:custGeom>
              <a:avLst/>
              <a:gdLst>
                <a:gd name="T0" fmla="*/ 0 w 43"/>
                <a:gd name="T1" fmla="*/ 124 h 45"/>
                <a:gd name="T2" fmla="*/ 0 w 43"/>
                <a:gd name="T3" fmla="*/ 0 h 45"/>
                <a:gd name="T4" fmla="*/ 123 w 43"/>
                <a:gd name="T5" fmla="*/ 0 h 45"/>
                <a:gd name="T6" fmla="*/ 0 60000 65536"/>
                <a:gd name="T7" fmla="*/ 0 60000 65536"/>
                <a:gd name="T8" fmla="*/ 0 60000 65536"/>
                <a:gd name="T9" fmla="*/ 0 w 43"/>
                <a:gd name="T10" fmla="*/ 0 h 45"/>
                <a:gd name="T11" fmla="*/ 43 w 43"/>
                <a:gd name="T12" fmla="*/ 45 h 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" h="45">
                  <a:moveTo>
                    <a:pt x="0" y="45"/>
                  </a:moveTo>
                  <a:lnTo>
                    <a:pt x="0" y="0"/>
                  </a:lnTo>
                  <a:lnTo>
                    <a:pt x="4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301">
              <a:extLst>
                <a:ext uri="{FF2B5EF4-FFF2-40B4-BE49-F238E27FC236}">
                  <a16:creationId xmlns:a16="http://schemas.microsoft.com/office/drawing/2014/main" id="{0A302634-5D0D-4292-8A99-88B132240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2" name="Rectangle 302">
              <a:extLst>
                <a:ext uri="{FF2B5EF4-FFF2-40B4-BE49-F238E27FC236}">
                  <a16:creationId xmlns:a16="http://schemas.microsoft.com/office/drawing/2014/main" id="{EE9AA16B-EF72-49A8-A062-4234432B8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3" name="Rectangle 303">
              <a:extLst>
                <a:ext uri="{FF2B5EF4-FFF2-40B4-BE49-F238E27FC236}">
                  <a16:creationId xmlns:a16="http://schemas.microsoft.com/office/drawing/2014/main" id="{965CBA99-5167-4A42-984F-1795E6801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128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4" name="Rectangle 304">
              <a:extLst>
                <a:ext uri="{FF2B5EF4-FFF2-40B4-BE49-F238E27FC236}">
                  <a16:creationId xmlns:a16="http://schemas.microsoft.com/office/drawing/2014/main" id="{0B5165C8-DAAD-4AE7-B61D-37D2E796C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128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5" name="Rectangle 305">
              <a:extLst>
                <a:ext uri="{FF2B5EF4-FFF2-40B4-BE49-F238E27FC236}">
                  <a16:creationId xmlns:a16="http://schemas.microsoft.com/office/drawing/2014/main" id="{E7A187B8-1C11-4C47-9EFB-71721072C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84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6" name="Rectangle 306">
              <a:extLst>
                <a:ext uri="{FF2B5EF4-FFF2-40B4-BE49-F238E27FC236}">
                  <a16:creationId xmlns:a16="http://schemas.microsoft.com/office/drawing/2014/main" id="{4A2E8289-B46F-4B93-BA99-AB69874D3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7" name="Rectangle 307">
              <a:extLst>
                <a:ext uri="{FF2B5EF4-FFF2-40B4-BE49-F238E27FC236}">
                  <a16:creationId xmlns:a16="http://schemas.microsoft.com/office/drawing/2014/main" id="{28CA346B-E652-4E99-9C43-4248088EE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8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8" name="Rectangle 308">
              <a:extLst>
                <a:ext uri="{FF2B5EF4-FFF2-40B4-BE49-F238E27FC236}">
                  <a16:creationId xmlns:a16="http://schemas.microsoft.com/office/drawing/2014/main" id="{99AB9480-0B76-4B03-9B57-0E7D6F5CB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84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9" name="Rectangle 309">
              <a:extLst>
                <a:ext uri="{FF2B5EF4-FFF2-40B4-BE49-F238E27FC236}">
                  <a16:creationId xmlns:a16="http://schemas.microsoft.com/office/drawing/2014/main" id="{74E7F13F-A038-4DF6-A4E4-9D6869753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0" name="Rectangle 310">
              <a:extLst>
                <a:ext uri="{FF2B5EF4-FFF2-40B4-BE49-F238E27FC236}">
                  <a16:creationId xmlns:a16="http://schemas.microsoft.com/office/drawing/2014/main" id="{D3631397-1686-478F-8FBC-8574F5DDA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1" name="Rectangle 311">
              <a:extLst>
                <a:ext uri="{FF2B5EF4-FFF2-40B4-BE49-F238E27FC236}">
                  <a16:creationId xmlns:a16="http://schemas.microsoft.com/office/drawing/2014/main" id="{CE4CEED3-1F59-45F0-B7D7-F2217A177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128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2" name="Rectangle 312">
              <a:extLst>
                <a:ext uri="{FF2B5EF4-FFF2-40B4-BE49-F238E27FC236}">
                  <a16:creationId xmlns:a16="http://schemas.microsoft.com/office/drawing/2014/main" id="{7AB1E580-79AE-4E20-BFE5-A7BFD26C3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128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3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3" name="Rectangle 313">
              <a:extLst>
                <a:ext uri="{FF2B5EF4-FFF2-40B4-BE49-F238E27FC236}">
                  <a16:creationId xmlns:a16="http://schemas.microsoft.com/office/drawing/2014/main" id="{573DE1E0-AEF7-474A-A148-1FB2D2234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1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4" name="Rectangle 314">
              <a:extLst>
                <a:ext uri="{FF2B5EF4-FFF2-40B4-BE49-F238E27FC236}">
                  <a16:creationId xmlns:a16="http://schemas.microsoft.com/office/drawing/2014/main" id="{8BE9A181-2EE9-4612-A784-07C3F6A72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5" name="Rectangle 315">
              <a:extLst>
                <a:ext uri="{FF2B5EF4-FFF2-40B4-BE49-F238E27FC236}">
                  <a16:creationId xmlns:a16="http://schemas.microsoft.com/office/drawing/2014/main" id="{1E285AB5-014A-45AD-A8A1-5085D1396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5" y="128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6" name="Rectangle 316">
              <a:extLst>
                <a:ext uri="{FF2B5EF4-FFF2-40B4-BE49-F238E27FC236}">
                  <a16:creationId xmlns:a16="http://schemas.microsoft.com/office/drawing/2014/main" id="{1E2D002B-BDA9-4A76-88CC-498ED87E9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9" y="128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7" name="Rectangle 317">
              <a:extLst>
                <a:ext uri="{FF2B5EF4-FFF2-40B4-BE49-F238E27FC236}">
                  <a16:creationId xmlns:a16="http://schemas.microsoft.com/office/drawing/2014/main" id="{66953521-E083-47C0-BDFD-F25DD2FB0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8" name="Rectangle 318">
              <a:extLst>
                <a:ext uri="{FF2B5EF4-FFF2-40B4-BE49-F238E27FC236}">
                  <a16:creationId xmlns:a16="http://schemas.microsoft.com/office/drawing/2014/main" id="{DA5BCFBE-AEB3-4EC9-A4A0-9DBD7FFD0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9" name="Rectangle 319">
              <a:extLst>
                <a:ext uri="{FF2B5EF4-FFF2-40B4-BE49-F238E27FC236}">
                  <a16:creationId xmlns:a16="http://schemas.microsoft.com/office/drawing/2014/main" id="{46008784-930D-4CFA-951B-B9F77BC07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128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0" name="Rectangle 320">
              <a:extLst>
                <a:ext uri="{FF2B5EF4-FFF2-40B4-BE49-F238E27FC236}">
                  <a16:creationId xmlns:a16="http://schemas.microsoft.com/office/drawing/2014/main" id="{C8EC0E1B-853B-4D1E-BCCC-D98A7A0B2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" y="128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1" name="Rectangle 321">
              <a:extLst>
                <a:ext uri="{FF2B5EF4-FFF2-40B4-BE49-F238E27FC236}">
                  <a16:creationId xmlns:a16="http://schemas.microsoft.com/office/drawing/2014/main" id="{A83D4D3B-D1CA-4761-A4DB-4DE6400F3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3" y="1284"/>
              <a:ext cx="5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2" name="Rectangle 322">
              <a:extLst>
                <a:ext uri="{FF2B5EF4-FFF2-40B4-BE49-F238E27FC236}">
                  <a16:creationId xmlns:a16="http://schemas.microsoft.com/office/drawing/2014/main" id="{5F88F68F-C7B2-4A93-A07F-B002235BE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3" name="Rectangle 323">
              <a:extLst>
                <a:ext uri="{FF2B5EF4-FFF2-40B4-BE49-F238E27FC236}">
                  <a16:creationId xmlns:a16="http://schemas.microsoft.com/office/drawing/2014/main" id="{63E80DE1-5C80-4056-AFBB-70A4BB895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28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4" name="Rectangle 324">
              <a:extLst>
                <a:ext uri="{FF2B5EF4-FFF2-40B4-BE49-F238E27FC236}">
                  <a16:creationId xmlns:a16="http://schemas.microsoft.com/office/drawing/2014/main" id="{F2C933BF-3536-4EC2-9EBA-A9FD4748B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128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6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5" name="Rectangle 325">
              <a:extLst>
                <a:ext uri="{FF2B5EF4-FFF2-40B4-BE49-F238E27FC236}">
                  <a16:creationId xmlns:a16="http://schemas.microsoft.com/office/drawing/2014/main" id="{5EE309AB-DF2D-40EB-8851-93041CC2F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" y="1124"/>
              <a:ext cx="4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6" name="Rectangle 326">
              <a:extLst>
                <a:ext uri="{FF2B5EF4-FFF2-40B4-BE49-F238E27FC236}">
                  <a16:creationId xmlns:a16="http://schemas.microsoft.com/office/drawing/2014/main" id="{87A14412-CC2F-4077-A0E2-87775C8B8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" y="1124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7" name="Rectangle 327">
              <a:extLst>
                <a:ext uri="{FF2B5EF4-FFF2-40B4-BE49-F238E27FC236}">
                  <a16:creationId xmlns:a16="http://schemas.microsoft.com/office/drawing/2014/main" id="{367EF3AA-8552-4367-8B12-9EFFECFD3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1124"/>
              <a:ext cx="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8" name="Rectangle 328">
              <a:extLst>
                <a:ext uri="{FF2B5EF4-FFF2-40B4-BE49-F238E27FC236}">
                  <a16:creationId xmlns:a16="http://schemas.microsoft.com/office/drawing/2014/main" id="{851BAA47-EB3B-44E6-B003-7DC5DC1C4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" y="112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9" name="Rectangle 329">
              <a:extLst>
                <a:ext uri="{FF2B5EF4-FFF2-40B4-BE49-F238E27FC236}">
                  <a16:creationId xmlns:a16="http://schemas.microsoft.com/office/drawing/2014/main" id="{1FA1C283-934A-4490-9F44-7D4DBA44C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" y="112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0" name="Rectangle 330">
              <a:extLst>
                <a:ext uri="{FF2B5EF4-FFF2-40B4-BE49-F238E27FC236}">
                  <a16:creationId xmlns:a16="http://schemas.microsoft.com/office/drawing/2014/main" id="{EB44D469-44A7-4CB4-B10A-D4FA74EB8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" y="1124"/>
              <a:ext cx="2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1" name="Rectangle 331">
              <a:extLst>
                <a:ext uri="{FF2B5EF4-FFF2-40B4-BE49-F238E27FC236}">
                  <a16:creationId xmlns:a16="http://schemas.microsoft.com/office/drawing/2014/main" id="{0B7375AF-DD20-408A-B320-5181D6F8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" y="1124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2" name="Rectangle 332">
              <a:extLst>
                <a:ext uri="{FF2B5EF4-FFF2-40B4-BE49-F238E27FC236}">
                  <a16:creationId xmlns:a16="http://schemas.microsoft.com/office/drawing/2014/main" id="{71CA3341-7DBE-40CF-A063-E2796EAAE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124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3" name="Rectangle 333">
              <a:extLst>
                <a:ext uri="{FF2B5EF4-FFF2-40B4-BE49-F238E27FC236}">
                  <a16:creationId xmlns:a16="http://schemas.microsoft.com/office/drawing/2014/main" id="{C7D16974-571F-40A1-BE31-0AA7D60F7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" y="112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4" name="Rectangle 334">
              <a:extLst>
                <a:ext uri="{FF2B5EF4-FFF2-40B4-BE49-F238E27FC236}">
                  <a16:creationId xmlns:a16="http://schemas.microsoft.com/office/drawing/2014/main" id="{B2E8B46F-2070-4B46-BC81-CD93BC0A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" y="1124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 dirty="0">
                  <a:solidFill>
                    <a:srgbClr val="000000"/>
                  </a:solidFill>
                </a:rPr>
                <a:t>c</a:t>
              </a:r>
              <a:endParaRPr lang="en-US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5" name="Rectangle 335">
              <a:extLst>
                <a:ext uri="{FF2B5EF4-FFF2-40B4-BE49-F238E27FC236}">
                  <a16:creationId xmlns:a16="http://schemas.microsoft.com/office/drawing/2014/main" id="{105D78FA-5A8E-488D-8C1A-5428F218F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" y="1124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6" name="Rectangle 336">
              <a:extLst>
                <a:ext uri="{FF2B5EF4-FFF2-40B4-BE49-F238E27FC236}">
                  <a16:creationId xmlns:a16="http://schemas.microsoft.com/office/drawing/2014/main" id="{24C37DE7-F662-4505-A81A-64F96C500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7" y="112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7" name="Rectangle 337">
              <a:extLst>
                <a:ext uri="{FF2B5EF4-FFF2-40B4-BE49-F238E27FC236}">
                  <a16:creationId xmlns:a16="http://schemas.microsoft.com/office/drawing/2014/main" id="{A16F13FC-37EC-45E9-8B6D-044CB3C5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" y="1124"/>
              <a:ext cx="40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8" name="Rectangle 338">
              <a:extLst>
                <a:ext uri="{FF2B5EF4-FFF2-40B4-BE49-F238E27FC236}">
                  <a16:creationId xmlns:a16="http://schemas.microsoft.com/office/drawing/2014/main" id="{7EBA6DED-50C4-41CD-85D2-CA1B27C3F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" y="1124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k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9" name="Rectangle 339">
              <a:extLst>
                <a:ext uri="{FF2B5EF4-FFF2-40B4-BE49-F238E27FC236}">
                  <a16:creationId xmlns:a16="http://schemas.microsoft.com/office/drawing/2014/main" id="{4B7C0F82-4E96-4C36-BF59-94AF1DFCF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112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0" name="Rectangle 340">
              <a:extLst>
                <a:ext uri="{FF2B5EF4-FFF2-40B4-BE49-F238E27FC236}">
                  <a16:creationId xmlns:a16="http://schemas.microsoft.com/office/drawing/2014/main" id="{1F7EF436-4E2B-4FD9-B5EE-53BB516E6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" y="1124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1" name="Rectangle 341">
              <a:extLst>
                <a:ext uri="{FF2B5EF4-FFF2-40B4-BE49-F238E27FC236}">
                  <a16:creationId xmlns:a16="http://schemas.microsoft.com/office/drawing/2014/main" id="{9F1FFE2D-0E39-4BDB-86FC-138900E0B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9" y="1124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y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2" name="Rectangle 342">
              <a:extLst>
                <a:ext uri="{FF2B5EF4-FFF2-40B4-BE49-F238E27FC236}">
                  <a16:creationId xmlns:a16="http://schemas.microsoft.com/office/drawing/2014/main" id="{9C89ACD6-25F0-473B-A01F-2301095C8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1124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3" name="Rectangle 343">
              <a:extLst>
                <a:ext uri="{FF2B5EF4-FFF2-40B4-BE49-F238E27FC236}">
                  <a16:creationId xmlns:a16="http://schemas.microsoft.com/office/drawing/2014/main" id="{4F10CF6C-79FB-424D-A4DC-6EF55B9B7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" y="1124"/>
              <a:ext cx="1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4" name="Rectangle 344">
              <a:extLst>
                <a:ext uri="{FF2B5EF4-FFF2-40B4-BE49-F238E27FC236}">
                  <a16:creationId xmlns:a16="http://schemas.microsoft.com/office/drawing/2014/main" id="{0B95350C-0D37-4796-BC9D-08A9E7EA0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12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5" name="Rectangle 345">
              <a:extLst>
                <a:ext uri="{FF2B5EF4-FFF2-40B4-BE49-F238E27FC236}">
                  <a16:creationId xmlns:a16="http://schemas.microsoft.com/office/drawing/2014/main" id="{5783638A-8BCA-4B2D-9876-6F83747E6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" y="1124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6" name="Rectangle 346">
              <a:extLst>
                <a:ext uri="{FF2B5EF4-FFF2-40B4-BE49-F238E27FC236}">
                  <a16:creationId xmlns:a16="http://schemas.microsoft.com/office/drawing/2014/main" id="{5B9D5FFE-410E-421E-804D-7D7DF765B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1124"/>
              <a:ext cx="2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7" name="Line 347">
              <a:extLst>
                <a:ext uri="{FF2B5EF4-FFF2-40B4-BE49-F238E27FC236}">
                  <a16:creationId xmlns:a16="http://schemas.microsoft.com/office/drawing/2014/main" id="{FDFCEF75-072A-4393-BBC6-543549508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824"/>
              <a:ext cx="0" cy="12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349">
              <a:extLst>
                <a:ext uri="{FF2B5EF4-FFF2-40B4-BE49-F238E27FC236}">
                  <a16:creationId xmlns:a16="http://schemas.microsoft.com/office/drawing/2014/main" id="{861B0625-DDE8-482A-9606-F8D1411E2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1257"/>
              <a:ext cx="5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P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9" name="Rectangle 350">
              <a:extLst>
                <a:ext uri="{FF2B5EF4-FFF2-40B4-BE49-F238E27FC236}">
                  <a16:creationId xmlns:a16="http://schemas.microsoft.com/office/drawing/2014/main" id="{01B2279A-F2D2-4015-8440-4978C0BCB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" y="1257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0" name="Rectangle 351">
              <a:extLst>
                <a:ext uri="{FF2B5EF4-FFF2-40B4-BE49-F238E27FC236}">
                  <a16:creationId xmlns:a16="http://schemas.microsoft.com/office/drawing/2014/main" id="{33C441C6-C658-424A-911C-CF7E5F96E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25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1" name="Rectangle 352">
              <a:extLst>
                <a:ext uri="{FF2B5EF4-FFF2-40B4-BE49-F238E27FC236}">
                  <a16:creationId xmlns:a16="http://schemas.microsoft.com/office/drawing/2014/main" id="{DF62A8E2-69D0-4F49-AC7A-762541E92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" y="125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2" name="Rectangle 353">
              <a:extLst>
                <a:ext uri="{FF2B5EF4-FFF2-40B4-BE49-F238E27FC236}">
                  <a16:creationId xmlns:a16="http://schemas.microsoft.com/office/drawing/2014/main" id="{BE595862-C805-4B28-882A-A6A329A40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" y="1257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3" name="Rectangle 354">
              <a:extLst>
                <a:ext uri="{FF2B5EF4-FFF2-40B4-BE49-F238E27FC236}">
                  <a16:creationId xmlns:a16="http://schemas.microsoft.com/office/drawing/2014/main" id="{C5EB79D2-516B-415E-9F22-8AE75023D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5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a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4" name="Rectangle 355">
              <a:extLst>
                <a:ext uri="{FF2B5EF4-FFF2-40B4-BE49-F238E27FC236}">
                  <a16:creationId xmlns:a16="http://schemas.microsoft.com/office/drawing/2014/main" id="{14B95AB5-1B63-42F6-B994-76ACCA97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" y="1257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5" name="Rectangle 356">
              <a:extLst>
                <a:ext uri="{FF2B5EF4-FFF2-40B4-BE49-F238E27FC236}">
                  <a16:creationId xmlns:a16="http://schemas.microsoft.com/office/drawing/2014/main" id="{44020AB6-E2FB-4DF3-8517-34A5A21C0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" y="1257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6" name="Rectangle 357">
              <a:extLst>
                <a:ext uri="{FF2B5EF4-FFF2-40B4-BE49-F238E27FC236}">
                  <a16:creationId xmlns:a16="http://schemas.microsoft.com/office/drawing/2014/main" id="{EC37A31A-EDE9-4D4D-A685-BC435B432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1371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7" name="Rectangle 358">
              <a:extLst>
                <a:ext uri="{FF2B5EF4-FFF2-40B4-BE49-F238E27FC236}">
                  <a16:creationId xmlns:a16="http://schemas.microsoft.com/office/drawing/2014/main" id="{7487CA8B-4C7E-4DD7-8BD1-23490BE77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1371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x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8" name="Rectangle 359">
              <a:extLst>
                <a:ext uri="{FF2B5EF4-FFF2-40B4-BE49-F238E27FC236}">
                  <a16:creationId xmlns:a16="http://schemas.microsoft.com/office/drawing/2014/main" id="{00C5D544-042B-4B7A-9AB9-0665CCA7E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" y="1371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9" name="Rectangle 360">
              <a:extLst>
                <a:ext uri="{FF2B5EF4-FFF2-40B4-BE49-F238E27FC236}">
                  <a16:creationId xmlns:a16="http://schemas.microsoft.com/office/drawing/2014/main" id="{F59116E5-3D6B-4B96-9455-80AE743FE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371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0" name="Rectangle 361">
              <a:extLst>
                <a:ext uri="{FF2B5EF4-FFF2-40B4-BE49-F238E27FC236}">
                  <a16:creationId xmlns:a16="http://schemas.microsoft.com/office/drawing/2014/main" id="{1B622613-EBD8-4F84-B245-FBD6B85D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" y="1371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u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1" name="Rectangle 362">
              <a:extLst>
                <a:ext uri="{FF2B5EF4-FFF2-40B4-BE49-F238E27FC236}">
                  <a16:creationId xmlns:a16="http://schemas.microsoft.com/office/drawing/2014/main" id="{0A1665ED-C732-4C08-BEED-2EEDACCDE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1371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2" name="Rectangle 363">
              <a:extLst>
                <a:ext uri="{FF2B5EF4-FFF2-40B4-BE49-F238E27FC236}">
                  <a16:creationId xmlns:a16="http://schemas.microsoft.com/office/drawing/2014/main" id="{5BCABD8B-D2ED-44FF-9D03-2B3D5DBF5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1371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3" name="Rectangle 364">
              <a:extLst>
                <a:ext uri="{FF2B5EF4-FFF2-40B4-BE49-F238E27FC236}">
                  <a16:creationId xmlns:a16="http://schemas.microsoft.com/office/drawing/2014/main" id="{952E3704-3A04-4081-AE41-51F157E7E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" y="1371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4" name="Rectangle 365">
              <a:extLst>
                <a:ext uri="{FF2B5EF4-FFF2-40B4-BE49-F238E27FC236}">
                  <a16:creationId xmlns:a16="http://schemas.microsoft.com/office/drawing/2014/main" id="{80547FA9-FF8B-4D20-9312-A6A7BBD9E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" y="1371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5" name="Rectangle 366">
              <a:extLst>
                <a:ext uri="{FF2B5EF4-FFF2-40B4-BE49-F238E27FC236}">
                  <a16:creationId xmlns:a16="http://schemas.microsoft.com/office/drawing/2014/main" id="{0E4C4B56-8A65-4E93-909B-951243D46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1371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6" name="Rectangle 367">
              <a:extLst>
                <a:ext uri="{FF2B5EF4-FFF2-40B4-BE49-F238E27FC236}">
                  <a16:creationId xmlns:a16="http://schemas.microsoft.com/office/drawing/2014/main" id="{5A18B009-2AEA-41A5-A946-7F22ACC4E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1481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7" name="Rectangle 368">
              <a:extLst>
                <a:ext uri="{FF2B5EF4-FFF2-40B4-BE49-F238E27FC236}">
                  <a16:creationId xmlns:a16="http://schemas.microsoft.com/office/drawing/2014/main" id="{5623D92E-07B8-426A-A3F9-39E384DFF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1481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8" name="Rectangle 369">
              <a:extLst>
                <a:ext uri="{FF2B5EF4-FFF2-40B4-BE49-F238E27FC236}">
                  <a16:creationId xmlns:a16="http://schemas.microsoft.com/office/drawing/2014/main" id="{47019C96-1528-46D1-A407-C73976676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1481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9" name="Rectangle 370">
              <a:extLst>
                <a:ext uri="{FF2B5EF4-FFF2-40B4-BE49-F238E27FC236}">
                  <a16:creationId xmlns:a16="http://schemas.microsoft.com/office/drawing/2014/main" id="{1433E6A0-AB3E-41EF-84B7-EB58E2011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481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0" name="Rectangle 371">
              <a:extLst>
                <a:ext uri="{FF2B5EF4-FFF2-40B4-BE49-F238E27FC236}">
                  <a16:creationId xmlns:a16="http://schemas.microsoft.com/office/drawing/2014/main" id="{55052F98-6D8C-4C2E-B1C0-87142E178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" y="1481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1" name="Rectangle 372">
              <a:extLst>
                <a:ext uri="{FF2B5EF4-FFF2-40B4-BE49-F238E27FC236}">
                  <a16:creationId xmlns:a16="http://schemas.microsoft.com/office/drawing/2014/main" id="{130597B9-177B-494D-A590-D4BFDF603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481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2" name="Rectangle 373">
              <a:extLst>
                <a:ext uri="{FF2B5EF4-FFF2-40B4-BE49-F238E27FC236}">
                  <a16:creationId xmlns:a16="http://schemas.microsoft.com/office/drawing/2014/main" id="{25B5DBEB-BBE4-421F-B9C8-95F17861D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1597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3" name="Rectangle 374">
              <a:extLst>
                <a:ext uri="{FF2B5EF4-FFF2-40B4-BE49-F238E27FC236}">
                  <a16:creationId xmlns:a16="http://schemas.microsoft.com/office/drawing/2014/main" id="{9B49883E-F156-4D37-9D5D-946022C6A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" y="1597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4" name="Rectangle 375">
              <a:extLst>
                <a:ext uri="{FF2B5EF4-FFF2-40B4-BE49-F238E27FC236}">
                  <a16:creationId xmlns:a16="http://schemas.microsoft.com/office/drawing/2014/main" id="{273A28D0-CC45-4985-AF60-E7A088874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159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5" name="Rectangle 376">
              <a:extLst>
                <a:ext uri="{FF2B5EF4-FFF2-40B4-BE49-F238E27FC236}">
                  <a16:creationId xmlns:a16="http://schemas.microsoft.com/office/drawing/2014/main" id="{C722E37F-1927-47C3-A154-913C13D92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" y="1597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6" name="Rectangle 377">
              <a:extLst>
                <a:ext uri="{FF2B5EF4-FFF2-40B4-BE49-F238E27FC236}">
                  <a16:creationId xmlns:a16="http://schemas.microsoft.com/office/drawing/2014/main" id="{0DAFEECD-4B4E-4E09-9311-60DE38BD4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1597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7" name="Rectangle 378">
              <a:extLst>
                <a:ext uri="{FF2B5EF4-FFF2-40B4-BE49-F238E27FC236}">
                  <a16:creationId xmlns:a16="http://schemas.microsoft.com/office/drawing/2014/main" id="{DE4A3D19-C668-48D0-A502-1709C6D01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159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8" name="Rectangle 379">
              <a:extLst>
                <a:ext uri="{FF2B5EF4-FFF2-40B4-BE49-F238E27FC236}">
                  <a16:creationId xmlns:a16="http://schemas.microsoft.com/office/drawing/2014/main" id="{E0CDECC7-15C1-4C00-B80F-6C28FE748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597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9" name="Rectangle 380">
              <a:extLst>
                <a:ext uri="{FF2B5EF4-FFF2-40B4-BE49-F238E27FC236}">
                  <a16:creationId xmlns:a16="http://schemas.microsoft.com/office/drawing/2014/main" id="{45BB219B-6CE7-445E-B2D1-9441CAE35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1597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0" name="Rectangle 381">
              <a:extLst>
                <a:ext uri="{FF2B5EF4-FFF2-40B4-BE49-F238E27FC236}">
                  <a16:creationId xmlns:a16="http://schemas.microsoft.com/office/drawing/2014/main" id="{24A7EDB8-0381-4672-AED8-FF8F8B369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1597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1" name="Rectangle 382">
              <a:extLst>
                <a:ext uri="{FF2B5EF4-FFF2-40B4-BE49-F238E27FC236}">
                  <a16:creationId xmlns:a16="http://schemas.microsoft.com/office/drawing/2014/main" id="{BAA4B472-B63F-44AC-A9B5-E83360088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" y="159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u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2" name="Rectangle 383">
              <a:extLst>
                <a:ext uri="{FF2B5EF4-FFF2-40B4-BE49-F238E27FC236}">
                  <a16:creationId xmlns:a16="http://schemas.microsoft.com/office/drawing/2014/main" id="{72BB4506-8FF7-4A90-A2F0-20D98D35F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" y="1597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3" name="Rectangle 384">
              <a:extLst>
                <a:ext uri="{FF2B5EF4-FFF2-40B4-BE49-F238E27FC236}">
                  <a16:creationId xmlns:a16="http://schemas.microsoft.com/office/drawing/2014/main" id="{C7D6AD24-FE0E-45DF-A074-E7358F197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597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4" name="Rectangle 385">
              <a:extLst>
                <a:ext uri="{FF2B5EF4-FFF2-40B4-BE49-F238E27FC236}">
                  <a16:creationId xmlns:a16="http://schemas.microsoft.com/office/drawing/2014/main" id="{EF2DDACE-6FB1-42D0-A3C5-051853558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" y="1597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5" name="Rectangle 386">
              <a:extLst>
                <a:ext uri="{FF2B5EF4-FFF2-40B4-BE49-F238E27FC236}">
                  <a16:creationId xmlns:a16="http://schemas.microsoft.com/office/drawing/2014/main" id="{20BD6F96-B559-4F6A-A531-6A357EB2A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1597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6" name="Rectangle 387">
              <a:extLst>
                <a:ext uri="{FF2B5EF4-FFF2-40B4-BE49-F238E27FC236}">
                  <a16:creationId xmlns:a16="http://schemas.microsoft.com/office/drawing/2014/main" id="{6B253C4F-41C0-4DB6-A7B5-0E6A13D10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" y="1597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7" name="Rectangle 388">
              <a:extLst>
                <a:ext uri="{FF2B5EF4-FFF2-40B4-BE49-F238E27FC236}">
                  <a16:creationId xmlns:a16="http://schemas.microsoft.com/office/drawing/2014/main" id="{E452AC05-1B92-43FA-AD5E-0DEFD0E94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597"/>
              <a:ext cx="4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8" name="Rectangle 389">
              <a:extLst>
                <a:ext uri="{FF2B5EF4-FFF2-40B4-BE49-F238E27FC236}">
                  <a16:creationId xmlns:a16="http://schemas.microsoft.com/office/drawing/2014/main" id="{3CA638F7-82A9-4ACE-8D43-C01941FDE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" y="1597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9" name="Line 390">
              <a:extLst>
                <a:ext uri="{FF2B5EF4-FFF2-40B4-BE49-F238E27FC236}">
                  <a16:creationId xmlns:a16="http://schemas.microsoft.com/office/drawing/2014/main" id="{ADE95493-D197-4E67-AF75-580C0F92B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4" y="1187"/>
              <a:ext cx="3270" cy="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391">
              <a:extLst>
                <a:ext uri="{FF2B5EF4-FFF2-40B4-BE49-F238E27FC236}">
                  <a16:creationId xmlns:a16="http://schemas.microsoft.com/office/drawing/2014/main" id="{0E22BC54-C411-46F1-B618-5FD2B9F98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" y="1170"/>
              <a:ext cx="33" cy="37"/>
            </a:xfrm>
            <a:custGeom>
              <a:avLst/>
              <a:gdLst>
                <a:gd name="T0" fmla="*/ 0 w 29"/>
                <a:gd name="T1" fmla="*/ 0 h 33"/>
                <a:gd name="T2" fmla="*/ 0 w 29"/>
                <a:gd name="T3" fmla="*/ 82 h 33"/>
                <a:gd name="T4" fmla="*/ 83 w 29"/>
                <a:gd name="T5" fmla="*/ 44 h 33"/>
                <a:gd name="T6" fmla="*/ 0 w 29"/>
                <a:gd name="T7" fmla="*/ 0 h 33"/>
                <a:gd name="T8" fmla="*/ 0 w 29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33"/>
                <a:gd name="T17" fmla="*/ 29 w 29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33">
                  <a:moveTo>
                    <a:pt x="0" y="0"/>
                  </a:moveTo>
                  <a:lnTo>
                    <a:pt x="0" y="33"/>
                  </a:lnTo>
                  <a:lnTo>
                    <a:pt x="29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392">
              <a:extLst>
                <a:ext uri="{FF2B5EF4-FFF2-40B4-BE49-F238E27FC236}">
                  <a16:creationId xmlns:a16="http://schemas.microsoft.com/office/drawing/2014/main" id="{19DE2749-4D83-4646-9999-3D3B08C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1635"/>
              <a:ext cx="74" cy="428"/>
            </a:xfrm>
            <a:custGeom>
              <a:avLst/>
              <a:gdLst>
                <a:gd name="T0" fmla="*/ 179 w 65"/>
                <a:gd name="T1" fmla="*/ 1080 h 375"/>
                <a:gd name="T2" fmla="*/ 183 w 65"/>
                <a:gd name="T3" fmla="*/ 0 h 375"/>
                <a:gd name="T4" fmla="*/ 0 w 65"/>
                <a:gd name="T5" fmla="*/ 0 h 375"/>
                <a:gd name="T6" fmla="*/ 0 w 65"/>
                <a:gd name="T7" fmla="*/ 1080 h 375"/>
                <a:gd name="T8" fmla="*/ 183 w 65"/>
                <a:gd name="T9" fmla="*/ 1080 h 375"/>
                <a:gd name="T10" fmla="*/ 183 w 65"/>
                <a:gd name="T11" fmla="*/ 1080 h 375"/>
                <a:gd name="T12" fmla="*/ 179 w 65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5"/>
                <a:gd name="T22" fmla="*/ 0 h 375"/>
                <a:gd name="T23" fmla="*/ 65 w 65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5" h="375">
                  <a:moveTo>
                    <a:pt x="63" y="375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5" y="375"/>
                  </a:lnTo>
                  <a:lnTo>
                    <a:pt x="63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393">
              <a:extLst>
                <a:ext uri="{FF2B5EF4-FFF2-40B4-BE49-F238E27FC236}">
                  <a16:creationId xmlns:a16="http://schemas.microsoft.com/office/drawing/2014/main" id="{CFBD1D07-A682-4E85-B149-A831E1A2E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1635"/>
              <a:ext cx="74" cy="428"/>
            </a:xfrm>
            <a:custGeom>
              <a:avLst/>
              <a:gdLst>
                <a:gd name="T0" fmla="*/ 179 w 65"/>
                <a:gd name="T1" fmla="*/ 1080 h 375"/>
                <a:gd name="T2" fmla="*/ 183 w 65"/>
                <a:gd name="T3" fmla="*/ 0 h 375"/>
                <a:gd name="T4" fmla="*/ 0 w 65"/>
                <a:gd name="T5" fmla="*/ 0 h 375"/>
                <a:gd name="T6" fmla="*/ 0 w 65"/>
                <a:gd name="T7" fmla="*/ 1080 h 375"/>
                <a:gd name="T8" fmla="*/ 183 w 65"/>
                <a:gd name="T9" fmla="*/ 1080 h 375"/>
                <a:gd name="T10" fmla="*/ 183 w 65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375"/>
                <a:gd name="T20" fmla="*/ 65 w 65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375">
                  <a:moveTo>
                    <a:pt x="63" y="375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5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394">
              <a:extLst>
                <a:ext uri="{FF2B5EF4-FFF2-40B4-BE49-F238E27FC236}">
                  <a16:creationId xmlns:a16="http://schemas.microsoft.com/office/drawing/2014/main" id="{FCFB4789-4935-4135-A2C8-58010F75C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" y="1635"/>
              <a:ext cx="73" cy="428"/>
            </a:xfrm>
            <a:custGeom>
              <a:avLst/>
              <a:gdLst>
                <a:gd name="T0" fmla="*/ 178 w 64"/>
                <a:gd name="T1" fmla="*/ 1080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8 w 64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2" y="375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395">
              <a:extLst>
                <a:ext uri="{FF2B5EF4-FFF2-40B4-BE49-F238E27FC236}">
                  <a16:creationId xmlns:a16="http://schemas.microsoft.com/office/drawing/2014/main" id="{179A3168-3D8F-4B7C-BE09-55B943D20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" y="1635"/>
              <a:ext cx="73" cy="428"/>
            </a:xfrm>
            <a:custGeom>
              <a:avLst/>
              <a:gdLst>
                <a:gd name="T0" fmla="*/ 178 w 64"/>
                <a:gd name="T1" fmla="*/ 1080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2" y="375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396">
              <a:extLst>
                <a:ext uri="{FF2B5EF4-FFF2-40B4-BE49-F238E27FC236}">
                  <a16:creationId xmlns:a16="http://schemas.microsoft.com/office/drawing/2014/main" id="{113F10E7-1909-4C34-BF6B-6554C01A9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" y="1635"/>
              <a:ext cx="71" cy="428"/>
            </a:xfrm>
            <a:custGeom>
              <a:avLst/>
              <a:gdLst>
                <a:gd name="T0" fmla="*/ 160 w 63"/>
                <a:gd name="T1" fmla="*/ 1080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160 w 63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1" y="375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1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397">
              <a:extLst>
                <a:ext uri="{FF2B5EF4-FFF2-40B4-BE49-F238E27FC236}">
                  <a16:creationId xmlns:a16="http://schemas.microsoft.com/office/drawing/2014/main" id="{332389FC-E245-416F-9F8A-061C56185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" y="1635"/>
              <a:ext cx="71" cy="428"/>
            </a:xfrm>
            <a:custGeom>
              <a:avLst/>
              <a:gdLst>
                <a:gd name="T0" fmla="*/ 160 w 63"/>
                <a:gd name="T1" fmla="*/ 1080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1" y="375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398">
              <a:extLst>
                <a:ext uri="{FF2B5EF4-FFF2-40B4-BE49-F238E27FC236}">
                  <a16:creationId xmlns:a16="http://schemas.microsoft.com/office/drawing/2014/main" id="{54680156-0515-4D73-8C67-CDBC796B9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1635"/>
              <a:ext cx="73" cy="428"/>
            </a:xfrm>
            <a:custGeom>
              <a:avLst/>
              <a:gdLst>
                <a:gd name="T0" fmla="*/ 177 w 64"/>
                <a:gd name="T1" fmla="*/ 1080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7 w 64"/>
                <a:gd name="T13" fmla="*/ 1080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1" y="375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1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399">
              <a:extLst>
                <a:ext uri="{FF2B5EF4-FFF2-40B4-BE49-F238E27FC236}">
                  <a16:creationId xmlns:a16="http://schemas.microsoft.com/office/drawing/2014/main" id="{F1A867DA-D680-47CD-A93F-7DA99D6E9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" y="2118"/>
              <a:ext cx="73" cy="428"/>
            </a:xfrm>
            <a:custGeom>
              <a:avLst/>
              <a:gdLst>
                <a:gd name="T0" fmla="*/ 178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8 w 64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2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2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400">
              <a:extLst>
                <a:ext uri="{FF2B5EF4-FFF2-40B4-BE49-F238E27FC236}">
                  <a16:creationId xmlns:a16="http://schemas.microsoft.com/office/drawing/2014/main" id="{6F3DD2F5-A45A-4206-8625-99EC973B8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" y="2118"/>
              <a:ext cx="73" cy="428"/>
            </a:xfrm>
            <a:custGeom>
              <a:avLst/>
              <a:gdLst>
                <a:gd name="T0" fmla="*/ 178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2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401">
              <a:extLst>
                <a:ext uri="{FF2B5EF4-FFF2-40B4-BE49-F238E27FC236}">
                  <a16:creationId xmlns:a16="http://schemas.microsoft.com/office/drawing/2014/main" id="{7A89D7C2-042B-4D25-A228-3B4CA9F37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118"/>
              <a:ext cx="71" cy="428"/>
            </a:xfrm>
            <a:custGeom>
              <a:avLst/>
              <a:gdLst>
                <a:gd name="T0" fmla="*/ 160 w 63"/>
                <a:gd name="T1" fmla="*/ 1072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160 w 63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1" y="372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1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402">
              <a:extLst>
                <a:ext uri="{FF2B5EF4-FFF2-40B4-BE49-F238E27FC236}">
                  <a16:creationId xmlns:a16="http://schemas.microsoft.com/office/drawing/2014/main" id="{AF63895C-FBFA-4A34-8847-F2E07E94F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118"/>
              <a:ext cx="71" cy="428"/>
            </a:xfrm>
            <a:custGeom>
              <a:avLst/>
              <a:gdLst>
                <a:gd name="T0" fmla="*/ 160 w 63"/>
                <a:gd name="T1" fmla="*/ 1072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1" y="372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403">
              <a:extLst>
                <a:ext uri="{FF2B5EF4-FFF2-40B4-BE49-F238E27FC236}">
                  <a16:creationId xmlns:a16="http://schemas.microsoft.com/office/drawing/2014/main" id="{FACDCB8F-156F-4B5F-BEE7-29E8B9D9C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118"/>
              <a:ext cx="73" cy="428"/>
            </a:xfrm>
            <a:custGeom>
              <a:avLst/>
              <a:gdLst>
                <a:gd name="T0" fmla="*/ 177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7 w 64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1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1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404">
              <a:extLst>
                <a:ext uri="{FF2B5EF4-FFF2-40B4-BE49-F238E27FC236}">
                  <a16:creationId xmlns:a16="http://schemas.microsoft.com/office/drawing/2014/main" id="{07785B89-0D57-40CC-914D-C1477BA5D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" y="2118"/>
              <a:ext cx="73" cy="428"/>
            </a:xfrm>
            <a:custGeom>
              <a:avLst/>
              <a:gdLst>
                <a:gd name="T0" fmla="*/ 182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82 w 64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4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4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405">
              <a:extLst>
                <a:ext uri="{FF2B5EF4-FFF2-40B4-BE49-F238E27FC236}">
                  <a16:creationId xmlns:a16="http://schemas.microsoft.com/office/drawing/2014/main" id="{2B2FA8DA-13A5-478A-A563-376831AC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731"/>
              <a:ext cx="96" cy="213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406">
              <a:extLst>
                <a:ext uri="{FF2B5EF4-FFF2-40B4-BE49-F238E27FC236}">
                  <a16:creationId xmlns:a16="http://schemas.microsoft.com/office/drawing/2014/main" id="{4015884B-CF96-4878-8E18-DDF97955D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731"/>
              <a:ext cx="96" cy="213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Line 407">
              <a:extLst>
                <a:ext uri="{FF2B5EF4-FFF2-40B4-BE49-F238E27FC236}">
                  <a16:creationId xmlns:a16="http://schemas.microsoft.com/office/drawing/2014/main" id="{6628A15F-0830-403D-82FF-97D6F3ECA0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2" y="2727"/>
              <a:ext cx="2" cy="22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Line 408">
              <a:extLst>
                <a:ext uri="{FF2B5EF4-FFF2-40B4-BE49-F238E27FC236}">
                  <a16:creationId xmlns:a16="http://schemas.microsoft.com/office/drawing/2014/main" id="{6DA24992-2AB3-4C74-8700-EFAAC373DE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13" y="2731"/>
              <a:ext cx="9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Line 409">
              <a:extLst>
                <a:ext uri="{FF2B5EF4-FFF2-40B4-BE49-F238E27FC236}">
                  <a16:creationId xmlns:a16="http://schemas.microsoft.com/office/drawing/2014/main" id="{59D8C81C-9C4E-4847-8EA7-807671A13F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13" y="2944"/>
              <a:ext cx="99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410">
              <a:extLst>
                <a:ext uri="{FF2B5EF4-FFF2-40B4-BE49-F238E27FC236}">
                  <a16:creationId xmlns:a16="http://schemas.microsoft.com/office/drawing/2014/main" id="{6E10E026-8944-47D6-B8B4-8C88B0F98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731"/>
              <a:ext cx="98" cy="213"/>
            </a:xfrm>
            <a:custGeom>
              <a:avLst/>
              <a:gdLst>
                <a:gd name="T0" fmla="*/ 0 w 86"/>
                <a:gd name="T1" fmla="*/ 532 h 187"/>
                <a:gd name="T2" fmla="*/ 245 w 86"/>
                <a:gd name="T3" fmla="*/ 532 h 187"/>
                <a:gd name="T4" fmla="*/ 245 w 86"/>
                <a:gd name="T5" fmla="*/ 0 h 187"/>
                <a:gd name="T6" fmla="*/ 2 w 86"/>
                <a:gd name="T7" fmla="*/ 0 h 187"/>
                <a:gd name="T8" fmla="*/ 0 w 86"/>
                <a:gd name="T9" fmla="*/ 532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7"/>
                <a:gd name="T17" fmla="*/ 86 w 86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411">
              <a:extLst>
                <a:ext uri="{FF2B5EF4-FFF2-40B4-BE49-F238E27FC236}">
                  <a16:creationId xmlns:a16="http://schemas.microsoft.com/office/drawing/2014/main" id="{49BAC4E3-13E7-41CD-8BA6-EDB8C6DA6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731"/>
              <a:ext cx="98" cy="213"/>
            </a:xfrm>
            <a:custGeom>
              <a:avLst/>
              <a:gdLst>
                <a:gd name="T0" fmla="*/ 0 w 86"/>
                <a:gd name="T1" fmla="*/ 532 h 187"/>
                <a:gd name="T2" fmla="*/ 245 w 86"/>
                <a:gd name="T3" fmla="*/ 532 h 187"/>
                <a:gd name="T4" fmla="*/ 245 w 86"/>
                <a:gd name="T5" fmla="*/ 0 h 187"/>
                <a:gd name="T6" fmla="*/ 2 w 86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0" y="187"/>
                  </a:moveTo>
                  <a:lnTo>
                    <a:pt x="86" y="187"/>
                  </a:lnTo>
                  <a:lnTo>
                    <a:pt x="86" y="0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412">
              <a:extLst>
                <a:ext uri="{FF2B5EF4-FFF2-40B4-BE49-F238E27FC236}">
                  <a16:creationId xmlns:a16="http://schemas.microsoft.com/office/drawing/2014/main" id="{1873D5F0-3501-4B32-B5CB-1EC7A4B12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" y="2731"/>
              <a:ext cx="98" cy="213"/>
            </a:xfrm>
            <a:custGeom>
              <a:avLst/>
              <a:gdLst>
                <a:gd name="T0" fmla="*/ 238 w 86"/>
                <a:gd name="T1" fmla="*/ 0 h 187"/>
                <a:gd name="T2" fmla="*/ 0 w 86"/>
                <a:gd name="T3" fmla="*/ 0 h 187"/>
                <a:gd name="T4" fmla="*/ 0 w 86"/>
                <a:gd name="T5" fmla="*/ 532 h 187"/>
                <a:gd name="T6" fmla="*/ 245 w 86"/>
                <a:gd name="T7" fmla="*/ 532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84" y="0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86" y="18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Rectangle 413">
              <a:extLst>
                <a:ext uri="{FF2B5EF4-FFF2-40B4-BE49-F238E27FC236}">
                  <a16:creationId xmlns:a16="http://schemas.microsoft.com/office/drawing/2014/main" id="{C2E73F1B-9799-453B-9ED2-5B9C7282D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" y="2773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3" name="Rectangle 414">
              <a:extLst>
                <a:ext uri="{FF2B5EF4-FFF2-40B4-BE49-F238E27FC236}">
                  <a16:creationId xmlns:a16="http://schemas.microsoft.com/office/drawing/2014/main" id="{55A5F7FA-8506-4465-99EE-EF2DDCB9D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2773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4" name="Freeform 415">
              <a:extLst>
                <a:ext uri="{FF2B5EF4-FFF2-40B4-BE49-F238E27FC236}">
                  <a16:creationId xmlns:a16="http://schemas.microsoft.com/office/drawing/2014/main" id="{8D9A9E5B-AA45-4BF7-809D-B2104CCF9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" y="2731"/>
              <a:ext cx="100" cy="213"/>
            </a:xfrm>
            <a:custGeom>
              <a:avLst/>
              <a:gdLst>
                <a:gd name="T0" fmla="*/ 0 w 87"/>
                <a:gd name="T1" fmla="*/ 532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w 87"/>
                <a:gd name="T9" fmla="*/ 532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87"/>
                <a:gd name="T17" fmla="*/ 87 w 87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87">
                  <a:moveTo>
                    <a:pt x="0" y="187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FBE2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416">
              <a:extLst>
                <a:ext uri="{FF2B5EF4-FFF2-40B4-BE49-F238E27FC236}">
                  <a16:creationId xmlns:a16="http://schemas.microsoft.com/office/drawing/2014/main" id="{F58776D8-C5BD-4CC3-8FA8-E6C432491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" y="2731"/>
              <a:ext cx="100" cy="213"/>
            </a:xfrm>
            <a:custGeom>
              <a:avLst/>
              <a:gdLst>
                <a:gd name="T0" fmla="*/ 0 w 87"/>
                <a:gd name="T1" fmla="*/ 532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87"/>
                <a:gd name="T14" fmla="*/ 87 w 87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87">
                  <a:moveTo>
                    <a:pt x="0" y="187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</a:path>
              </a:pathLst>
            </a:custGeom>
            <a:solidFill>
              <a:srgbClr val="C0C0C0"/>
            </a:solidFill>
            <a:ln w="11176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Line 417">
              <a:extLst>
                <a:ext uri="{FF2B5EF4-FFF2-40B4-BE49-F238E27FC236}">
                  <a16:creationId xmlns:a16="http://schemas.microsoft.com/office/drawing/2014/main" id="{EE17F5E8-4E66-44A0-9D4B-D88E4B268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2" y="2728"/>
              <a:ext cx="2" cy="2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Line 418">
              <a:extLst>
                <a:ext uri="{FF2B5EF4-FFF2-40B4-BE49-F238E27FC236}">
                  <a16:creationId xmlns:a16="http://schemas.microsoft.com/office/drawing/2014/main" id="{D0ACBE0B-BC76-4679-928A-40C6D3664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2731"/>
              <a:ext cx="10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Line 419">
              <a:extLst>
                <a:ext uri="{FF2B5EF4-FFF2-40B4-BE49-F238E27FC236}">
                  <a16:creationId xmlns:a16="http://schemas.microsoft.com/office/drawing/2014/main" id="{7F91C305-78F9-4E7D-BAE9-1BBB3F99DE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2944"/>
              <a:ext cx="100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420">
              <a:extLst>
                <a:ext uri="{FF2B5EF4-FFF2-40B4-BE49-F238E27FC236}">
                  <a16:creationId xmlns:a16="http://schemas.microsoft.com/office/drawing/2014/main" id="{A38523EB-117D-48FF-94F1-4E12CBC6E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" y="2773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0" name="Rectangle 421">
              <a:extLst>
                <a:ext uri="{FF2B5EF4-FFF2-40B4-BE49-F238E27FC236}">
                  <a16:creationId xmlns:a16="http://schemas.microsoft.com/office/drawing/2014/main" id="{37659072-4B9D-469A-8737-8052213D9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2773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1" name="Rectangle 422">
              <a:extLst>
                <a:ext uri="{FF2B5EF4-FFF2-40B4-BE49-F238E27FC236}">
                  <a16:creationId xmlns:a16="http://schemas.microsoft.com/office/drawing/2014/main" id="{C4F7AFF5-95C8-40FD-9708-EA7E0AE0B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" y="2773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2" name="Freeform 423">
              <a:extLst>
                <a:ext uri="{FF2B5EF4-FFF2-40B4-BE49-F238E27FC236}">
                  <a16:creationId xmlns:a16="http://schemas.microsoft.com/office/drawing/2014/main" id="{37281158-D21E-456B-94A9-AB1B12F3C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7" y="2625"/>
              <a:ext cx="149" cy="426"/>
            </a:xfrm>
            <a:custGeom>
              <a:avLst/>
              <a:gdLst>
                <a:gd name="T0" fmla="*/ 0 w 130"/>
                <a:gd name="T1" fmla="*/ 0 h 373"/>
                <a:gd name="T2" fmla="*/ 2 w 130"/>
                <a:gd name="T3" fmla="*/ 433 h 373"/>
                <a:gd name="T4" fmla="*/ 126 w 130"/>
                <a:gd name="T5" fmla="*/ 534 h 373"/>
                <a:gd name="T6" fmla="*/ 2 w 130"/>
                <a:gd name="T7" fmla="*/ 645 h 373"/>
                <a:gd name="T8" fmla="*/ 2 w 130"/>
                <a:gd name="T9" fmla="*/ 1080 h 373"/>
                <a:gd name="T10" fmla="*/ 389 w 130"/>
                <a:gd name="T11" fmla="*/ 749 h 373"/>
                <a:gd name="T12" fmla="*/ 389 w 130"/>
                <a:gd name="T13" fmla="*/ 332 h 373"/>
                <a:gd name="T14" fmla="*/ 2 w 130"/>
                <a:gd name="T15" fmla="*/ 0 h 373"/>
                <a:gd name="T16" fmla="*/ 2 w 130"/>
                <a:gd name="T17" fmla="*/ 0 h 373"/>
                <a:gd name="T18" fmla="*/ 0 w 130"/>
                <a:gd name="T19" fmla="*/ 0 h 3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0"/>
                <a:gd name="T31" fmla="*/ 0 h 373"/>
                <a:gd name="T32" fmla="*/ 130 w 130"/>
                <a:gd name="T33" fmla="*/ 373 h 3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0" h="373">
                  <a:moveTo>
                    <a:pt x="0" y="0"/>
                  </a:moveTo>
                  <a:lnTo>
                    <a:pt x="2" y="150"/>
                  </a:lnTo>
                  <a:lnTo>
                    <a:pt x="43" y="185"/>
                  </a:lnTo>
                  <a:lnTo>
                    <a:pt x="2" y="223"/>
                  </a:lnTo>
                  <a:lnTo>
                    <a:pt x="2" y="373"/>
                  </a:lnTo>
                  <a:lnTo>
                    <a:pt x="130" y="258"/>
                  </a:lnTo>
                  <a:lnTo>
                    <a:pt x="130" y="115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424">
              <a:extLst>
                <a:ext uri="{FF2B5EF4-FFF2-40B4-BE49-F238E27FC236}">
                  <a16:creationId xmlns:a16="http://schemas.microsoft.com/office/drawing/2014/main" id="{3D9550FA-3D25-445B-AC35-E644075FB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8" y="2731"/>
              <a:ext cx="195" cy="213"/>
            </a:xfrm>
            <a:custGeom>
              <a:avLst/>
              <a:gdLst>
                <a:gd name="T0" fmla="*/ 482 w 171"/>
                <a:gd name="T1" fmla="*/ 532 h 187"/>
                <a:gd name="T2" fmla="*/ 489 w 171"/>
                <a:gd name="T3" fmla="*/ 0 h 187"/>
                <a:gd name="T4" fmla="*/ 0 w 171"/>
                <a:gd name="T5" fmla="*/ 0 h 187"/>
                <a:gd name="T6" fmla="*/ 0 w 171"/>
                <a:gd name="T7" fmla="*/ 532 h 187"/>
                <a:gd name="T8" fmla="*/ 489 w 171"/>
                <a:gd name="T9" fmla="*/ 532 h 187"/>
                <a:gd name="T10" fmla="*/ 489 w 171"/>
                <a:gd name="T11" fmla="*/ 532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1"/>
                <a:gd name="T19" fmla="*/ 0 h 187"/>
                <a:gd name="T20" fmla="*/ 171 w 171"/>
                <a:gd name="T21" fmla="*/ 187 h 1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1" h="187">
                  <a:moveTo>
                    <a:pt x="168" y="187"/>
                  </a:moveTo>
                  <a:lnTo>
                    <a:pt x="171" y="0"/>
                  </a:lnTo>
                  <a:lnTo>
                    <a:pt x="0" y="0"/>
                  </a:lnTo>
                  <a:lnTo>
                    <a:pt x="0" y="187"/>
                  </a:lnTo>
                  <a:lnTo>
                    <a:pt x="171" y="18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425">
              <a:extLst>
                <a:ext uri="{FF2B5EF4-FFF2-40B4-BE49-F238E27FC236}">
                  <a16:creationId xmlns:a16="http://schemas.microsoft.com/office/drawing/2014/main" id="{666BA60B-1F68-4A15-9572-168F01D64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" y="2773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5" name="Rectangle 426">
              <a:extLst>
                <a:ext uri="{FF2B5EF4-FFF2-40B4-BE49-F238E27FC236}">
                  <a16:creationId xmlns:a16="http://schemas.microsoft.com/office/drawing/2014/main" id="{8F2F8380-C3AA-4CEB-AC0A-4ECF74EEC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" y="2773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6" name="Rectangle 427">
              <a:extLst>
                <a:ext uri="{FF2B5EF4-FFF2-40B4-BE49-F238E27FC236}">
                  <a16:creationId xmlns:a16="http://schemas.microsoft.com/office/drawing/2014/main" id="{16ABE197-1FC5-411B-8926-9C15B2F77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4" y="2773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7" name="Rectangle 428">
              <a:extLst>
                <a:ext uri="{FF2B5EF4-FFF2-40B4-BE49-F238E27FC236}">
                  <a16:creationId xmlns:a16="http://schemas.microsoft.com/office/drawing/2014/main" id="{A6D768EF-2C77-4948-BCEC-35F50A5CA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6" y="2773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8" name="Rectangle 429">
              <a:extLst>
                <a:ext uri="{FF2B5EF4-FFF2-40B4-BE49-F238E27FC236}">
                  <a16:creationId xmlns:a16="http://schemas.microsoft.com/office/drawing/2014/main" id="{8F757059-CEBF-4DCE-AE48-85A0965DF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5" y="2773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9" name="Line 430">
              <a:extLst>
                <a:ext uri="{FF2B5EF4-FFF2-40B4-BE49-F238E27FC236}">
                  <a16:creationId xmlns:a16="http://schemas.microsoft.com/office/drawing/2014/main" id="{9A26C956-1601-495D-A24D-1343AF12F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2836"/>
              <a:ext cx="267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Line 431">
              <a:extLst>
                <a:ext uri="{FF2B5EF4-FFF2-40B4-BE49-F238E27FC236}">
                  <a16:creationId xmlns:a16="http://schemas.microsoft.com/office/drawing/2014/main" id="{A27EEBD2-1979-4A99-84C8-71B14DF2E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0" y="2836"/>
              <a:ext cx="267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432">
              <a:extLst>
                <a:ext uri="{FF2B5EF4-FFF2-40B4-BE49-F238E27FC236}">
                  <a16:creationId xmlns:a16="http://schemas.microsoft.com/office/drawing/2014/main" id="{9D5020C2-789F-4F3F-B8E1-C1A7A50B1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" y="2785"/>
              <a:ext cx="49" cy="51"/>
            </a:xfrm>
            <a:custGeom>
              <a:avLst/>
              <a:gdLst>
                <a:gd name="T0" fmla="*/ 0 w 43"/>
                <a:gd name="T1" fmla="*/ 124 h 45"/>
                <a:gd name="T2" fmla="*/ 2 w 43"/>
                <a:gd name="T3" fmla="*/ 0 h 45"/>
                <a:gd name="T4" fmla="*/ 123 w 43"/>
                <a:gd name="T5" fmla="*/ 0 h 45"/>
                <a:gd name="T6" fmla="*/ 0 60000 65536"/>
                <a:gd name="T7" fmla="*/ 0 60000 65536"/>
                <a:gd name="T8" fmla="*/ 0 60000 65536"/>
                <a:gd name="T9" fmla="*/ 0 w 43"/>
                <a:gd name="T10" fmla="*/ 0 h 45"/>
                <a:gd name="T11" fmla="*/ 43 w 43"/>
                <a:gd name="T12" fmla="*/ 45 h 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" h="45">
                  <a:moveTo>
                    <a:pt x="0" y="45"/>
                  </a:moveTo>
                  <a:lnTo>
                    <a:pt x="2" y="0"/>
                  </a:lnTo>
                  <a:lnTo>
                    <a:pt x="4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433">
              <a:extLst>
                <a:ext uri="{FF2B5EF4-FFF2-40B4-BE49-F238E27FC236}">
                  <a16:creationId xmlns:a16="http://schemas.microsoft.com/office/drawing/2014/main" id="{233F86FD-4872-4CB8-AA6E-0AB95BD7A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836"/>
              <a:ext cx="342" cy="163"/>
            </a:xfrm>
            <a:custGeom>
              <a:avLst/>
              <a:gdLst>
                <a:gd name="T0" fmla="*/ 0 w 300"/>
                <a:gd name="T1" fmla="*/ 0 h 143"/>
                <a:gd name="T2" fmla="*/ 2 w 300"/>
                <a:gd name="T3" fmla="*/ 409 h 143"/>
                <a:gd name="T4" fmla="*/ 732 w 300"/>
                <a:gd name="T5" fmla="*/ 409 h 143"/>
                <a:gd name="T6" fmla="*/ 732 w 300"/>
                <a:gd name="T7" fmla="*/ 138 h 143"/>
                <a:gd name="T8" fmla="*/ 856 w 300"/>
                <a:gd name="T9" fmla="*/ 138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143"/>
                <a:gd name="T17" fmla="*/ 300 w 300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143">
                  <a:moveTo>
                    <a:pt x="0" y="0"/>
                  </a:moveTo>
                  <a:lnTo>
                    <a:pt x="2" y="143"/>
                  </a:lnTo>
                  <a:lnTo>
                    <a:pt x="256" y="143"/>
                  </a:lnTo>
                  <a:lnTo>
                    <a:pt x="256" y="48"/>
                  </a:lnTo>
                  <a:lnTo>
                    <a:pt x="300" y="4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434">
              <a:extLst>
                <a:ext uri="{FF2B5EF4-FFF2-40B4-BE49-F238E27FC236}">
                  <a16:creationId xmlns:a16="http://schemas.microsoft.com/office/drawing/2014/main" id="{4B4A78E2-861C-4FA3-91F1-FC9EE46B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625"/>
              <a:ext cx="71" cy="428"/>
            </a:xfrm>
            <a:custGeom>
              <a:avLst/>
              <a:gdLst>
                <a:gd name="T0" fmla="*/ 160 w 63"/>
                <a:gd name="T1" fmla="*/ 1073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160 w 63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1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1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435">
              <a:extLst>
                <a:ext uri="{FF2B5EF4-FFF2-40B4-BE49-F238E27FC236}">
                  <a16:creationId xmlns:a16="http://schemas.microsoft.com/office/drawing/2014/main" id="{898A3AE2-CEB9-4030-B7A7-CDCACACC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625"/>
              <a:ext cx="71" cy="428"/>
            </a:xfrm>
            <a:custGeom>
              <a:avLst/>
              <a:gdLst>
                <a:gd name="T0" fmla="*/ 160 w 63"/>
                <a:gd name="T1" fmla="*/ 1073 h 375"/>
                <a:gd name="T2" fmla="*/ 16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62 w 63"/>
                <a:gd name="T9" fmla="*/ 1080 h 375"/>
                <a:gd name="T10" fmla="*/ 16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1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436">
              <a:extLst>
                <a:ext uri="{FF2B5EF4-FFF2-40B4-BE49-F238E27FC236}">
                  <a16:creationId xmlns:a16="http://schemas.microsoft.com/office/drawing/2014/main" id="{82A5323F-B045-4792-964D-C4C7CA10A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" y="2625"/>
              <a:ext cx="73" cy="428"/>
            </a:xfrm>
            <a:custGeom>
              <a:avLst/>
              <a:gdLst>
                <a:gd name="T0" fmla="*/ 177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7 w 64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1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1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437">
              <a:extLst>
                <a:ext uri="{FF2B5EF4-FFF2-40B4-BE49-F238E27FC236}">
                  <a16:creationId xmlns:a16="http://schemas.microsoft.com/office/drawing/2014/main" id="{8A010037-A0E9-4705-9202-142A39F2E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" y="2625"/>
              <a:ext cx="73" cy="428"/>
            </a:xfrm>
            <a:custGeom>
              <a:avLst/>
              <a:gdLst>
                <a:gd name="T0" fmla="*/ 177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1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438">
              <a:extLst>
                <a:ext uri="{FF2B5EF4-FFF2-40B4-BE49-F238E27FC236}">
                  <a16:creationId xmlns:a16="http://schemas.microsoft.com/office/drawing/2014/main" id="{3A34E03A-9EE1-4E4A-BD47-9C571CD7A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" y="2625"/>
              <a:ext cx="73" cy="428"/>
            </a:xfrm>
            <a:custGeom>
              <a:avLst/>
              <a:gdLst>
                <a:gd name="T0" fmla="*/ 182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82 w 64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4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4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439">
              <a:extLst>
                <a:ext uri="{FF2B5EF4-FFF2-40B4-BE49-F238E27FC236}">
                  <a16:creationId xmlns:a16="http://schemas.microsoft.com/office/drawing/2014/main" id="{79C95625-B0F5-4D9E-9F7B-8A5CECF60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" y="2625"/>
              <a:ext cx="72" cy="428"/>
            </a:xfrm>
            <a:custGeom>
              <a:avLst/>
              <a:gdLst>
                <a:gd name="T0" fmla="*/ 182 w 63"/>
                <a:gd name="T1" fmla="*/ 1073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182 w 63"/>
                <a:gd name="T13" fmla="*/ 1073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375"/>
                <a:gd name="T23" fmla="*/ 63 w 63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375">
                  <a:moveTo>
                    <a:pt x="63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  <a:lnTo>
                    <a:pt x="63" y="37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440">
              <a:extLst>
                <a:ext uri="{FF2B5EF4-FFF2-40B4-BE49-F238E27FC236}">
                  <a16:creationId xmlns:a16="http://schemas.microsoft.com/office/drawing/2014/main" id="{B6DF9ABF-89D8-4CE0-BBB2-8ABB7F807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" y="2625"/>
              <a:ext cx="72" cy="428"/>
            </a:xfrm>
            <a:custGeom>
              <a:avLst/>
              <a:gdLst>
                <a:gd name="T0" fmla="*/ 182 w 63"/>
                <a:gd name="T1" fmla="*/ 1073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3" y="373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441">
              <a:extLst>
                <a:ext uri="{FF2B5EF4-FFF2-40B4-BE49-F238E27FC236}">
                  <a16:creationId xmlns:a16="http://schemas.microsoft.com/office/drawing/2014/main" id="{FE705393-254D-4B3C-88E2-47149357F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1" name="Rectangle 442">
              <a:extLst>
                <a:ext uri="{FF2B5EF4-FFF2-40B4-BE49-F238E27FC236}">
                  <a16:creationId xmlns:a16="http://schemas.microsoft.com/office/drawing/2014/main" id="{844FC5C8-263B-45CC-926B-DF9A89A8E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2" name="Rectangle 443">
              <a:extLst>
                <a:ext uri="{FF2B5EF4-FFF2-40B4-BE49-F238E27FC236}">
                  <a16:creationId xmlns:a16="http://schemas.microsoft.com/office/drawing/2014/main" id="{A2B3D83A-CB96-4923-8BB4-076652512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28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3" name="Rectangle 444">
              <a:extLst>
                <a:ext uri="{FF2B5EF4-FFF2-40B4-BE49-F238E27FC236}">
                  <a16:creationId xmlns:a16="http://schemas.microsoft.com/office/drawing/2014/main" id="{E1130306-C8B0-4F00-A34F-91A27D0F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" y="128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4" name="Rectangle 445">
              <a:extLst>
                <a:ext uri="{FF2B5EF4-FFF2-40B4-BE49-F238E27FC236}">
                  <a16:creationId xmlns:a16="http://schemas.microsoft.com/office/drawing/2014/main" id="{AD2F56E0-ED00-4F85-A10A-DCEF0DF5A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7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5" name="Rectangle 446">
              <a:extLst>
                <a:ext uri="{FF2B5EF4-FFF2-40B4-BE49-F238E27FC236}">
                  <a16:creationId xmlns:a16="http://schemas.microsoft.com/office/drawing/2014/main" id="{2486A83F-DBE3-4F37-869C-0F351848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9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6" name="Rectangle 447">
              <a:extLst>
                <a:ext uri="{FF2B5EF4-FFF2-40B4-BE49-F238E27FC236}">
                  <a16:creationId xmlns:a16="http://schemas.microsoft.com/office/drawing/2014/main" id="{253B2EF6-4267-4F2B-8D74-EBB96DBA1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" y="128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7" name="Rectangle 448">
              <a:extLst>
                <a:ext uri="{FF2B5EF4-FFF2-40B4-BE49-F238E27FC236}">
                  <a16:creationId xmlns:a16="http://schemas.microsoft.com/office/drawing/2014/main" id="{8085DBA7-51E8-4F58-90EA-89973EFFD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" y="128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8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8" name="Rectangle 449">
              <a:extLst>
                <a:ext uri="{FF2B5EF4-FFF2-40B4-BE49-F238E27FC236}">
                  <a16:creationId xmlns:a16="http://schemas.microsoft.com/office/drawing/2014/main" id="{56E45308-BB15-4709-937A-4387A6815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9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9" name="Rectangle 450">
              <a:extLst>
                <a:ext uri="{FF2B5EF4-FFF2-40B4-BE49-F238E27FC236}">
                  <a16:creationId xmlns:a16="http://schemas.microsoft.com/office/drawing/2014/main" id="{E71EB08D-AC3A-41B1-8338-EC2EA1B12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1" y="1284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0" name="Rectangle 451">
              <a:extLst>
                <a:ext uri="{FF2B5EF4-FFF2-40B4-BE49-F238E27FC236}">
                  <a16:creationId xmlns:a16="http://schemas.microsoft.com/office/drawing/2014/main" id="{AEC25DA5-1B2E-469B-9BE0-92B7FC217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1284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1" name="Rectangle 452">
              <a:extLst>
                <a:ext uri="{FF2B5EF4-FFF2-40B4-BE49-F238E27FC236}">
                  <a16:creationId xmlns:a16="http://schemas.microsoft.com/office/drawing/2014/main" id="{A39C17CF-22E8-4C06-9A49-2CF3B95D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" y="1284"/>
              <a:ext cx="4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9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2" name="Freeform 453">
              <a:extLst>
                <a:ext uri="{FF2B5EF4-FFF2-40B4-BE49-F238E27FC236}">
                  <a16:creationId xmlns:a16="http://schemas.microsoft.com/office/drawing/2014/main" id="{AE9899E9-65EB-4322-BCC4-0EC25D120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" y="1744"/>
              <a:ext cx="100" cy="213"/>
            </a:xfrm>
            <a:custGeom>
              <a:avLst/>
              <a:gdLst>
                <a:gd name="T0" fmla="*/ 0 w 87"/>
                <a:gd name="T1" fmla="*/ 523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w 87"/>
                <a:gd name="T9" fmla="*/ 523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87"/>
                <a:gd name="T17" fmla="*/ 87 w 87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454">
              <a:extLst>
                <a:ext uri="{FF2B5EF4-FFF2-40B4-BE49-F238E27FC236}">
                  <a16:creationId xmlns:a16="http://schemas.microsoft.com/office/drawing/2014/main" id="{6C1177FF-60F2-4256-9954-E510FCE46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" y="1744"/>
              <a:ext cx="100" cy="213"/>
            </a:xfrm>
            <a:custGeom>
              <a:avLst/>
              <a:gdLst>
                <a:gd name="T0" fmla="*/ 0 w 87"/>
                <a:gd name="T1" fmla="*/ 523 h 187"/>
                <a:gd name="T2" fmla="*/ 266 w 87"/>
                <a:gd name="T3" fmla="*/ 532 h 187"/>
                <a:gd name="T4" fmla="*/ 266 w 87"/>
                <a:gd name="T5" fmla="*/ 0 h 187"/>
                <a:gd name="T6" fmla="*/ 3 w 87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87"/>
                <a:gd name="T14" fmla="*/ 87 w 87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87">
                  <a:moveTo>
                    <a:pt x="0" y="185"/>
                  </a:moveTo>
                  <a:lnTo>
                    <a:pt x="87" y="187"/>
                  </a:lnTo>
                  <a:lnTo>
                    <a:pt x="87" y="0"/>
                  </a:lnTo>
                  <a:lnTo>
                    <a:pt x="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455">
              <a:extLst>
                <a:ext uri="{FF2B5EF4-FFF2-40B4-BE49-F238E27FC236}">
                  <a16:creationId xmlns:a16="http://schemas.microsoft.com/office/drawing/2014/main" id="{492ADAD1-E760-4FFC-AAD7-64D6DD83B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1740"/>
              <a:ext cx="100" cy="217"/>
            </a:xfrm>
            <a:custGeom>
              <a:avLst/>
              <a:gdLst>
                <a:gd name="T0" fmla="*/ 256 w 87"/>
                <a:gd name="T1" fmla="*/ 0 h 190"/>
                <a:gd name="T2" fmla="*/ 0 w 87"/>
                <a:gd name="T3" fmla="*/ 3 h 190"/>
                <a:gd name="T4" fmla="*/ 0 w 87"/>
                <a:gd name="T5" fmla="*/ 549 h 190"/>
                <a:gd name="T6" fmla="*/ 266 w 87"/>
                <a:gd name="T7" fmla="*/ 549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90"/>
                <a:gd name="T14" fmla="*/ 87 w 87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90">
                  <a:moveTo>
                    <a:pt x="84" y="0"/>
                  </a:moveTo>
                  <a:lnTo>
                    <a:pt x="0" y="3"/>
                  </a:lnTo>
                  <a:lnTo>
                    <a:pt x="0" y="190"/>
                  </a:lnTo>
                  <a:lnTo>
                    <a:pt x="87" y="1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456">
              <a:extLst>
                <a:ext uri="{FF2B5EF4-FFF2-40B4-BE49-F238E27FC236}">
                  <a16:creationId xmlns:a16="http://schemas.microsoft.com/office/drawing/2014/main" id="{3728C5CC-2641-4442-949B-ACD67951B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" y="1783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6" name="Rectangle 457">
              <a:extLst>
                <a:ext uri="{FF2B5EF4-FFF2-40B4-BE49-F238E27FC236}">
                  <a16:creationId xmlns:a16="http://schemas.microsoft.com/office/drawing/2014/main" id="{897EB8E1-22DF-490D-98F4-FB0CDEECF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1" y="1783"/>
              <a:ext cx="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7" name="Line 458">
              <a:extLst>
                <a:ext uri="{FF2B5EF4-FFF2-40B4-BE49-F238E27FC236}">
                  <a16:creationId xmlns:a16="http://schemas.microsoft.com/office/drawing/2014/main" id="{E3E40022-D04C-4238-B3BC-39FDBA1101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1" y="1849"/>
              <a:ext cx="98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8" name="Line 459">
              <a:extLst>
                <a:ext uri="{FF2B5EF4-FFF2-40B4-BE49-F238E27FC236}">
                  <a16:creationId xmlns:a16="http://schemas.microsoft.com/office/drawing/2014/main" id="{91C52553-EF45-4098-B626-318CB1C62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" y="1849"/>
              <a:ext cx="94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460">
              <a:extLst>
                <a:ext uri="{FF2B5EF4-FFF2-40B4-BE49-F238E27FC236}">
                  <a16:creationId xmlns:a16="http://schemas.microsoft.com/office/drawing/2014/main" id="{4AF2418B-7808-45BC-8554-4814E2A11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44"/>
              <a:ext cx="98" cy="213"/>
            </a:xfrm>
            <a:custGeom>
              <a:avLst/>
              <a:gdLst>
                <a:gd name="T0" fmla="*/ 238 w 86"/>
                <a:gd name="T1" fmla="*/ 523 h 187"/>
                <a:gd name="T2" fmla="*/ 0 w 86"/>
                <a:gd name="T3" fmla="*/ 532 h 187"/>
                <a:gd name="T4" fmla="*/ 0 w 86"/>
                <a:gd name="T5" fmla="*/ 0 h 187"/>
                <a:gd name="T6" fmla="*/ 245 w 86"/>
                <a:gd name="T7" fmla="*/ 0 h 187"/>
                <a:gd name="T8" fmla="*/ 238 w 86"/>
                <a:gd name="T9" fmla="*/ 523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87"/>
                <a:gd name="T17" fmla="*/ 86 w 86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87">
                  <a:moveTo>
                    <a:pt x="84" y="185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4" y="185"/>
                  </a:lnTo>
                  <a:close/>
                </a:path>
              </a:pathLst>
            </a:custGeom>
            <a:solidFill>
              <a:srgbClr val="FBE2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461">
              <a:extLst>
                <a:ext uri="{FF2B5EF4-FFF2-40B4-BE49-F238E27FC236}">
                  <a16:creationId xmlns:a16="http://schemas.microsoft.com/office/drawing/2014/main" id="{3FDC6C6D-12A3-45FF-9F7D-C574B1861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44"/>
              <a:ext cx="98" cy="213"/>
            </a:xfrm>
            <a:custGeom>
              <a:avLst/>
              <a:gdLst>
                <a:gd name="T0" fmla="*/ 238 w 86"/>
                <a:gd name="T1" fmla="*/ 523 h 187"/>
                <a:gd name="T2" fmla="*/ 0 w 86"/>
                <a:gd name="T3" fmla="*/ 532 h 187"/>
                <a:gd name="T4" fmla="*/ 0 w 86"/>
                <a:gd name="T5" fmla="*/ 0 h 187"/>
                <a:gd name="T6" fmla="*/ 245 w 86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7"/>
                <a:gd name="T14" fmla="*/ 86 w 86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7">
                  <a:moveTo>
                    <a:pt x="84" y="185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86" y="0"/>
                  </a:lnTo>
                </a:path>
              </a:pathLst>
            </a:custGeom>
            <a:solidFill>
              <a:srgbClr val="C0C0C0"/>
            </a:solidFill>
            <a:ln w="11176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1" name="Line 462">
              <a:extLst>
                <a:ext uri="{FF2B5EF4-FFF2-40B4-BE49-F238E27FC236}">
                  <a16:creationId xmlns:a16="http://schemas.microsoft.com/office/drawing/2014/main" id="{F6924636-0BDB-4FDB-8217-9C67EF0D0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2" y="1738"/>
              <a:ext cx="1" cy="22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2" name="Line 463">
              <a:extLst>
                <a:ext uri="{FF2B5EF4-FFF2-40B4-BE49-F238E27FC236}">
                  <a16:creationId xmlns:a16="http://schemas.microsoft.com/office/drawing/2014/main" id="{AA9A3A2D-1C1D-4CF4-B0A7-8CE5BBC6F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6" y="1740"/>
              <a:ext cx="96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3" name="Line 464">
              <a:extLst>
                <a:ext uri="{FF2B5EF4-FFF2-40B4-BE49-F238E27FC236}">
                  <a16:creationId xmlns:a16="http://schemas.microsoft.com/office/drawing/2014/main" id="{37AED44C-9FF3-470E-8C27-F79DB920FA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6" y="1955"/>
              <a:ext cx="96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4" name="Rectangle 465">
              <a:extLst>
                <a:ext uri="{FF2B5EF4-FFF2-40B4-BE49-F238E27FC236}">
                  <a16:creationId xmlns:a16="http://schemas.microsoft.com/office/drawing/2014/main" id="{8B3C9DA9-FB33-4C0F-BEA1-320AB70EB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1783"/>
              <a:ext cx="5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5" name="Rectangle 466">
              <a:extLst>
                <a:ext uri="{FF2B5EF4-FFF2-40B4-BE49-F238E27FC236}">
                  <a16:creationId xmlns:a16="http://schemas.microsoft.com/office/drawing/2014/main" id="{B08881D7-DCDB-422F-AB41-DE15D5D06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1783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6" name="Rectangle 467">
              <a:extLst>
                <a:ext uri="{FF2B5EF4-FFF2-40B4-BE49-F238E27FC236}">
                  <a16:creationId xmlns:a16="http://schemas.microsoft.com/office/drawing/2014/main" id="{E4ADF86B-94F6-411B-AA07-8F655F2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" y="1783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7" name="Rectangle 468">
              <a:extLst>
                <a:ext uri="{FF2B5EF4-FFF2-40B4-BE49-F238E27FC236}">
                  <a16:creationId xmlns:a16="http://schemas.microsoft.com/office/drawing/2014/main" id="{045FA631-FCBB-4F92-BC33-1820E430C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" y="2265"/>
              <a:ext cx="59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8" name="Rectangle 469">
              <a:extLst>
                <a:ext uri="{FF2B5EF4-FFF2-40B4-BE49-F238E27FC236}">
                  <a16:creationId xmlns:a16="http://schemas.microsoft.com/office/drawing/2014/main" id="{68C4F908-DFD5-4840-ACFE-99AD2E1EF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8" y="226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9" name="Rectangle 470">
              <a:extLst>
                <a:ext uri="{FF2B5EF4-FFF2-40B4-BE49-F238E27FC236}">
                  <a16:creationId xmlns:a16="http://schemas.microsoft.com/office/drawing/2014/main" id="{75608BCF-1833-4FB9-923A-C79A0CAC2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2265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prstClr val="black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0" name="Freeform 471">
              <a:extLst>
                <a:ext uri="{FF2B5EF4-FFF2-40B4-BE49-F238E27FC236}">
                  <a16:creationId xmlns:a16="http://schemas.microsoft.com/office/drawing/2014/main" id="{7D476C27-7CB4-4BA1-82E6-2FD4E5D2E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" y="2118"/>
              <a:ext cx="148" cy="425"/>
            </a:xfrm>
            <a:custGeom>
              <a:avLst/>
              <a:gdLst>
                <a:gd name="T0" fmla="*/ 0 w 130"/>
                <a:gd name="T1" fmla="*/ 0 h 372"/>
                <a:gd name="T2" fmla="*/ 3 w 130"/>
                <a:gd name="T3" fmla="*/ 433 h 372"/>
                <a:gd name="T4" fmla="*/ 124 w 130"/>
                <a:gd name="T5" fmla="*/ 543 h 372"/>
                <a:gd name="T6" fmla="*/ 3 w 130"/>
                <a:gd name="T7" fmla="*/ 644 h 372"/>
                <a:gd name="T8" fmla="*/ 3 w 130"/>
                <a:gd name="T9" fmla="*/ 1080 h 372"/>
                <a:gd name="T10" fmla="*/ 364 w 130"/>
                <a:gd name="T11" fmla="*/ 753 h 372"/>
                <a:gd name="T12" fmla="*/ 364 w 130"/>
                <a:gd name="T13" fmla="*/ 332 h 372"/>
                <a:gd name="T14" fmla="*/ 3 w 130"/>
                <a:gd name="T15" fmla="*/ 0 h 372"/>
                <a:gd name="T16" fmla="*/ 3 w 130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0"/>
                <a:gd name="T28" fmla="*/ 0 h 372"/>
                <a:gd name="T29" fmla="*/ 130 w 130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0" h="372">
                  <a:moveTo>
                    <a:pt x="0" y="0"/>
                  </a:moveTo>
                  <a:lnTo>
                    <a:pt x="3" y="150"/>
                  </a:lnTo>
                  <a:lnTo>
                    <a:pt x="44" y="187"/>
                  </a:lnTo>
                  <a:lnTo>
                    <a:pt x="3" y="222"/>
                  </a:lnTo>
                  <a:lnTo>
                    <a:pt x="3" y="372"/>
                  </a:lnTo>
                  <a:lnTo>
                    <a:pt x="130" y="260"/>
                  </a:lnTo>
                  <a:lnTo>
                    <a:pt x="130" y="115"/>
                  </a:lnTo>
                  <a:lnTo>
                    <a:pt x="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472">
              <a:extLst>
                <a:ext uri="{FF2B5EF4-FFF2-40B4-BE49-F238E27FC236}">
                  <a16:creationId xmlns:a16="http://schemas.microsoft.com/office/drawing/2014/main" id="{13960D0C-B19D-44A1-9420-002FFB344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" y="1635"/>
              <a:ext cx="72" cy="428"/>
            </a:xfrm>
            <a:custGeom>
              <a:avLst/>
              <a:gdLst>
                <a:gd name="T0" fmla="*/ 182 w 63"/>
                <a:gd name="T1" fmla="*/ 1080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3" y="375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473">
              <a:extLst>
                <a:ext uri="{FF2B5EF4-FFF2-40B4-BE49-F238E27FC236}">
                  <a16:creationId xmlns:a16="http://schemas.microsoft.com/office/drawing/2014/main" id="{E030C9BA-14FD-440D-AE09-DC5910057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" y="2118"/>
              <a:ext cx="72" cy="428"/>
            </a:xfrm>
            <a:custGeom>
              <a:avLst/>
              <a:gdLst>
                <a:gd name="T0" fmla="*/ 182 w 63"/>
                <a:gd name="T1" fmla="*/ 1072 h 375"/>
                <a:gd name="T2" fmla="*/ 182 w 63"/>
                <a:gd name="T3" fmla="*/ 0 h 375"/>
                <a:gd name="T4" fmla="*/ 0 w 63"/>
                <a:gd name="T5" fmla="*/ 0 h 375"/>
                <a:gd name="T6" fmla="*/ 0 w 63"/>
                <a:gd name="T7" fmla="*/ 1080 h 375"/>
                <a:gd name="T8" fmla="*/ 182 w 63"/>
                <a:gd name="T9" fmla="*/ 1080 h 375"/>
                <a:gd name="T10" fmla="*/ 182 w 63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375"/>
                <a:gd name="T20" fmla="*/ 63 w 63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375">
                  <a:moveTo>
                    <a:pt x="63" y="372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3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474">
              <a:extLst>
                <a:ext uri="{FF2B5EF4-FFF2-40B4-BE49-F238E27FC236}">
                  <a16:creationId xmlns:a16="http://schemas.microsoft.com/office/drawing/2014/main" id="{7C2533DE-D76D-42DF-8BA8-330B618FC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5" y="2625"/>
              <a:ext cx="147" cy="426"/>
            </a:xfrm>
            <a:custGeom>
              <a:avLst/>
              <a:gdLst>
                <a:gd name="T0" fmla="*/ 0 w 129"/>
                <a:gd name="T1" fmla="*/ 0 h 373"/>
                <a:gd name="T2" fmla="*/ 2 w 129"/>
                <a:gd name="T3" fmla="*/ 433 h 373"/>
                <a:gd name="T4" fmla="*/ 123 w 129"/>
                <a:gd name="T5" fmla="*/ 534 h 373"/>
                <a:gd name="T6" fmla="*/ 2 w 129"/>
                <a:gd name="T7" fmla="*/ 645 h 373"/>
                <a:gd name="T8" fmla="*/ 2 w 129"/>
                <a:gd name="T9" fmla="*/ 1080 h 373"/>
                <a:gd name="T10" fmla="*/ 367 w 129"/>
                <a:gd name="T11" fmla="*/ 749 h 373"/>
                <a:gd name="T12" fmla="*/ 367 w 129"/>
                <a:gd name="T13" fmla="*/ 332 h 373"/>
                <a:gd name="T14" fmla="*/ 2 w 129"/>
                <a:gd name="T15" fmla="*/ 0 h 373"/>
                <a:gd name="T16" fmla="*/ 2 w 129"/>
                <a:gd name="T17" fmla="*/ 0 h 3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9"/>
                <a:gd name="T28" fmla="*/ 0 h 373"/>
                <a:gd name="T29" fmla="*/ 129 w 129"/>
                <a:gd name="T30" fmla="*/ 373 h 37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9" h="373">
                  <a:moveTo>
                    <a:pt x="0" y="0"/>
                  </a:moveTo>
                  <a:lnTo>
                    <a:pt x="2" y="150"/>
                  </a:lnTo>
                  <a:lnTo>
                    <a:pt x="43" y="185"/>
                  </a:lnTo>
                  <a:lnTo>
                    <a:pt x="2" y="223"/>
                  </a:lnTo>
                  <a:lnTo>
                    <a:pt x="2" y="373"/>
                  </a:lnTo>
                  <a:lnTo>
                    <a:pt x="129" y="258"/>
                  </a:lnTo>
                  <a:lnTo>
                    <a:pt x="129" y="115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475">
              <a:extLst>
                <a:ext uri="{FF2B5EF4-FFF2-40B4-BE49-F238E27FC236}">
                  <a16:creationId xmlns:a16="http://schemas.microsoft.com/office/drawing/2014/main" id="{01BECD2C-38BB-417E-9E2C-96C45BD40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2625"/>
              <a:ext cx="73" cy="428"/>
            </a:xfrm>
            <a:custGeom>
              <a:avLst/>
              <a:gdLst>
                <a:gd name="T0" fmla="*/ 182 w 64"/>
                <a:gd name="T1" fmla="*/ 1073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4" y="373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476">
              <a:extLst>
                <a:ext uri="{FF2B5EF4-FFF2-40B4-BE49-F238E27FC236}">
                  <a16:creationId xmlns:a16="http://schemas.microsoft.com/office/drawing/2014/main" id="{B682429D-7C8B-4EAF-AFAF-FE8E82272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" y="1849"/>
              <a:ext cx="343" cy="160"/>
            </a:xfrm>
            <a:custGeom>
              <a:avLst/>
              <a:gdLst>
                <a:gd name="T0" fmla="*/ 0 w 300"/>
                <a:gd name="T1" fmla="*/ 0 h 140"/>
                <a:gd name="T2" fmla="*/ 2 w 300"/>
                <a:gd name="T3" fmla="*/ 408 h 140"/>
                <a:gd name="T4" fmla="*/ 750 w 300"/>
                <a:gd name="T5" fmla="*/ 408 h 140"/>
                <a:gd name="T6" fmla="*/ 750 w 300"/>
                <a:gd name="T7" fmla="*/ 139 h 140"/>
                <a:gd name="T8" fmla="*/ 875 w 300"/>
                <a:gd name="T9" fmla="*/ 139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140"/>
                <a:gd name="T17" fmla="*/ 300 w 300"/>
                <a:gd name="T18" fmla="*/ 140 h 1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140">
                  <a:moveTo>
                    <a:pt x="0" y="0"/>
                  </a:moveTo>
                  <a:lnTo>
                    <a:pt x="2" y="140"/>
                  </a:lnTo>
                  <a:lnTo>
                    <a:pt x="257" y="140"/>
                  </a:lnTo>
                  <a:lnTo>
                    <a:pt x="257" y="48"/>
                  </a:lnTo>
                  <a:lnTo>
                    <a:pt x="300" y="4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Line 477">
              <a:extLst>
                <a:ext uri="{FF2B5EF4-FFF2-40B4-BE49-F238E27FC236}">
                  <a16:creationId xmlns:a16="http://schemas.microsoft.com/office/drawing/2014/main" id="{1C25502E-6847-48D1-89EF-965DB67C4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2329"/>
              <a:ext cx="116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Line 478">
              <a:extLst>
                <a:ext uri="{FF2B5EF4-FFF2-40B4-BE49-F238E27FC236}">
                  <a16:creationId xmlns:a16="http://schemas.microsoft.com/office/drawing/2014/main" id="{886010F7-D2AB-4E5F-B188-D89D02714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2329"/>
              <a:ext cx="10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Line 479">
              <a:extLst>
                <a:ext uri="{FF2B5EF4-FFF2-40B4-BE49-F238E27FC236}">
                  <a16:creationId xmlns:a16="http://schemas.microsoft.com/office/drawing/2014/main" id="{E56DDEAB-7424-433E-8967-30F43D325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6" y="2836"/>
              <a:ext cx="119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9" name="Line 480">
              <a:extLst>
                <a:ext uri="{FF2B5EF4-FFF2-40B4-BE49-F238E27FC236}">
                  <a16:creationId xmlns:a16="http://schemas.microsoft.com/office/drawing/2014/main" id="{053D231E-B9B8-402B-945B-F80E2E86A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8" y="2836"/>
              <a:ext cx="10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481">
              <a:extLst>
                <a:ext uri="{FF2B5EF4-FFF2-40B4-BE49-F238E27FC236}">
                  <a16:creationId xmlns:a16="http://schemas.microsoft.com/office/drawing/2014/main" id="{957DD51B-4207-4156-A23E-B3BBCDBD8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" y="2329"/>
              <a:ext cx="343" cy="162"/>
            </a:xfrm>
            <a:custGeom>
              <a:avLst/>
              <a:gdLst>
                <a:gd name="T0" fmla="*/ 0 w 300"/>
                <a:gd name="T1" fmla="*/ 0 h 142"/>
                <a:gd name="T2" fmla="*/ 3 w 300"/>
                <a:gd name="T3" fmla="*/ 408 h 142"/>
                <a:gd name="T4" fmla="*/ 750 w 300"/>
                <a:gd name="T5" fmla="*/ 408 h 142"/>
                <a:gd name="T6" fmla="*/ 750 w 300"/>
                <a:gd name="T7" fmla="*/ 143 h 142"/>
                <a:gd name="T8" fmla="*/ 875 w 300"/>
                <a:gd name="T9" fmla="*/ 143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142"/>
                <a:gd name="T17" fmla="*/ 300 w 300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142">
                  <a:moveTo>
                    <a:pt x="0" y="0"/>
                  </a:moveTo>
                  <a:lnTo>
                    <a:pt x="3" y="142"/>
                  </a:lnTo>
                  <a:lnTo>
                    <a:pt x="257" y="142"/>
                  </a:lnTo>
                  <a:lnTo>
                    <a:pt x="257" y="50"/>
                  </a:lnTo>
                  <a:lnTo>
                    <a:pt x="300" y="5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1" name="Rectangle 482">
              <a:extLst>
                <a:ext uri="{FF2B5EF4-FFF2-40B4-BE49-F238E27FC236}">
                  <a16:creationId xmlns:a16="http://schemas.microsoft.com/office/drawing/2014/main" id="{B8BD09DE-D271-4C82-B5C9-93C4ED222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2265"/>
              <a:ext cx="5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2" name="Rectangle 483">
              <a:extLst>
                <a:ext uri="{FF2B5EF4-FFF2-40B4-BE49-F238E27FC236}">
                  <a16:creationId xmlns:a16="http://schemas.microsoft.com/office/drawing/2014/main" id="{2E77E8C8-F1BD-4FD7-9872-D546884F5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2265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3" name="Freeform 484">
              <a:extLst>
                <a:ext uri="{FF2B5EF4-FFF2-40B4-BE49-F238E27FC236}">
                  <a16:creationId xmlns:a16="http://schemas.microsoft.com/office/drawing/2014/main" id="{B3CFD29F-2D0D-4990-AF0C-36519130A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" y="2223"/>
              <a:ext cx="194" cy="215"/>
            </a:xfrm>
            <a:custGeom>
              <a:avLst/>
              <a:gdLst>
                <a:gd name="T0" fmla="*/ 488 w 170"/>
                <a:gd name="T1" fmla="*/ 549 h 188"/>
                <a:gd name="T2" fmla="*/ 488 w 170"/>
                <a:gd name="T3" fmla="*/ 0 h 188"/>
                <a:gd name="T4" fmla="*/ 0 w 170"/>
                <a:gd name="T5" fmla="*/ 0 h 188"/>
                <a:gd name="T6" fmla="*/ 0 w 170"/>
                <a:gd name="T7" fmla="*/ 549 h 188"/>
                <a:gd name="T8" fmla="*/ 488 w 170"/>
                <a:gd name="T9" fmla="*/ 549 h 188"/>
                <a:gd name="T10" fmla="*/ 488 w 170"/>
                <a:gd name="T11" fmla="*/ 549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0"/>
                <a:gd name="T19" fmla="*/ 0 h 188"/>
                <a:gd name="T20" fmla="*/ 170 w 170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0" h="188">
                  <a:moveTo>
                    <a:pt x="170" y="188"/>
                  </a:moveTo>
                  <a:lnTo>
                    <a:pt x="170" y="0"/>
                  </a:lnTo>
                  <a:lnTo>
                    <a:pt x="0" y="0"/>
                  </a:lnTo>
                  <a:lnTo>
                    <a:pt x="0" y="188"/>
                  </a:lnTo>
                  <a:lnTo>
                    <a:pt x="170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485">
              <a:extLst>
                <a:ext uri="{FF2B5EF4-FFF2-40B4-BE49-F238E27FC236}">
                  <a16:creationId xmlns:a16="http://schemas.microsoft.com/office/drawing/2014/main" id="{6B9B4046-1DC7-45BB-9A9A-EA87C7ED1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" y="2118"/>
              <a:ext cx="75" cy="428"/>
            </a:xfrm>
            <a:custGeom>
              <a:avLst/>
              <a:gdLst>
                <a:gd name="T0" fmla="*/ 180 w 66"/>
                <a:gd name="T1" fmla="*/ 1072 h 375"/>
                <a:gd name="T2" fmla="*/ 183 w 66"/>
                <a:gd name="T3" fmla="*/ 0 h 375"/>
                <a:gd name="T4" fmla="*/ 0 w 66"/>
                <a:gd name="T5" fmla="*/ 0 h 375"/>
                <a:gd name="T6" fmla="*/ 0 w 66"/>
                <a:gd name="T7" fmla="*/ 1080 h 375"/>
                <a:gd name="T8" fmla="*/ 183 w 66"/>
                <a:gd name="T9" fmla="*/ 1080 h 375"/>
                <a:gd name="T10" fmla="*/ 183 w 66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6"/>
                <a:gd name="T19" fmla="*/ 0 h 375"/>
                <a:gd name="T20" fmla="*/ 66 w 66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6" h="375">
                  <a:moveTo>
                    <a:pt x="64" y="372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6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Text Box 486">
              <a:extLst>
                <a:ext uri="{FF2B5EF4-FFF2-40B4-BE49-F238E27FC236}">
                  <a16:creationId xmlns:a16="http://schemas.microsoft.com/office/drawing/2014/main" id="{0F4BCB02-2209-4A7F-8BC1-9AA4F4580A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" y="1783"/>
              <a:ext cx="788" cy="1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prstClr val="black"/>
                  </a:solidFill>
                  <a:latin typeface="Courier New" pitchFamily="49" charset="0"/>
                </a:rPr>
                <a:t>lw</a:t>
              </a:r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 </a:t>
              </a:r>
              <a:r>
                <a:rPr lang="en-US" sz="1000" b="1" dirty="0">
                  <a:solidFill>
                    <a:srgbClr val="C00000"/>
                  </a:solidFill>
                  <a:latin typeface="Courier New" pitchFamily="49" charset="0"/>
                </a:rPr>
                <a:t>$s0</a:t>
              </a:r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, 0($s1)</a:t>
              </a:r>
            </a:p>
          </p:txBody>
        </p:sp>
        <p:sp>
          <p:nvSpPr>
            <p:cNvPr id="246" name="Text Box 487">
              <a:extLst>
                <a:ext uri="{FF2B5EF4-FFF2-40B4-BE49-F238E27FC236}">
                  <a16:creationId xmlns:a16="http://schemas.microsoft.com/office/drawing/2014/main" id="{035F1A71-2C2B-49AA-93D8-33291DF6F1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" y="2252"/>
              <a:ext cx="980" cy="1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prstClr val="black"/>
                  </a:solidFill>
                  <a:latin typeface="Courier New" pitchFamily="49" charset="0"/>
                </a:rPr>
                <a:t>beq</a:t>
              </a:r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 </a:t>
              </a:r>
              <a:r>
                <a:rPr lang="en-US" sz="1000" b="1" dirty="0">
                  <a:solidFill>
                    <a:srgbClr val="C00000"/>
                  </a:solidFill>
                  <a:latin typeface="Courier New" pitchFamily="49" charset="0"/>
                </a:rPr>
                <a:t>$s0</a:t>
              </a:r>
              <a:r>
                <a:rPr lang="en-US" sz="1000" b="1" dirty="0">
                  <a:solidFill>
                    <a:prstClr val="black"/>
                  </a:solidFill>
                  <a:latin typeface="Courier New" pitchFamily="49" charset="0"/>
                </a:rPr>
                <a:t>, $s3, Exit</a:t>
              </a:r>
            </a:p>
          </p:txBody>
        </p:sp>
        <p:sp>
          <p:nvSpPr>
            <p:cNvPr id="247" name="Freeform 489">
              <a:extLst>
                <a:ext uri="{FF2B5EF4-FFF2-40B4-BE49-F238E27FC236}">
                  <a16:creationId xmlns:a16="http://schemas.microsoft.com/office/drawing/2014/main" id="{F13E4E35-6E3A-4441-B29B-20CD58846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" y="2112"/>
              <a:ext cx="73" cy="428"/>
            </a:xfrm>
            <a:custGeom>
              <a:avLst/>
              <a:gdLst>
                <a:gd name="T0" fmla="*/ 178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178 w 64"/>
                <a:gd name="T13" fmla="*/ 1072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75"/>
                <a:gd name="T23" fmla="*/ 64 w 64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75">
                  <a:moveTo>
                    <a:pt x="62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  <a:lnTo>
                    <a:pt x="62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490">
              <a:extLst>
                <a:ext uri="{FF2B5EF4-FFF2-40B4-BE49-F238E27FC236}">
                  <a16:creationId xmlns:a16="http://schemas.microsoft.com/office/drawing/2014/main" id="{13E121CC-EFBF-44E6-B09A-13C3212AF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" y="2112"/>
              <a:ext cx="73" cy="428"/>
            </a:xfrm>
            <a:custGeom>
              <a:avLst/>
              <a:gdLst>
                <a:gd name="T0" fmla="*/ 178 w 64"/>
                <a:gd name="T1" fmla="*/ 1072 h 375"/>
                <a:gd name="T2" fmla="*/ 182 w 64"/>
                <a:gd name="T3" fmla="*/ 0 h 375"/>
                <a:gd name="T4" fmla="*/ 0 w 64"/>
                <a:gd name="T5" fmla="*/ 0 h 375"/>
                <a:gd name="T6" fmla="*/ 0 w 64"/>
                <a:gd name="T7" fmla="*/ 1080 h 375"/>
                <a:gd name="T8" fmla="*/ 182 w 64"/>
                <a:gd name="T9" fmla="*/ 1080 h 375"/>
                <a:gd name="T10" fmla="*/ 182 w 64"/>
                <a:gd name="T11" fmla="*/ 1080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375"/>
                <a:gd name="T20" fmla="*/ 64 w 64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375">
                  <a:moveTo>
                    <a:pt x="62" y="372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4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9" name="Line 491">
              <a:extLst>
                <a:ext uri="{FF2B5EF4-FFF2-40B4-BE49-F238E27FC236}">
                  <a16:creationId xmlns:a16="http://schemas.microsoft.com/office/drawing/2014/main" id="{C7BF1C94-DC48-43A9-9E9F-57BBA29749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8" y="2334"/>
              <a:ext cx="267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50" name="Group 492">
              <a:extLst>
                <a:ext uri="{FF2B5EF4-FFF2-40B4-BE49-F238E27FC236}">
                  <a16:creationId xmlns:a16="http://schemas.microsoft.com/office/drawing/2014/main" id="{3F449517-E497-4386-9BEE-F57D0158A7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1" y="2221"/>
              <a:ext cx="465" cy="255"/>
              <a:chOff x="3474" y="2602"/>
              <a:chExt cx="426" cy="286"/>
            </a:xfrm>
          </p:grpSpPr>
          <p:sp>
            <p:nvSpPr>
              <p:cNvPr id="257" name="Cloud">
                <a:extLst>
                  <a:ext uri="{FF2B5EF4-FFF2-40B4-BE49-F238E27FC236}">
                    <a16:creationId xmlns:a16="http://schemas.microsoft.com/office/drawing/2014/main" id="{1EFEE098-C30D-46AB-B3EA-6821CC86393F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Text Box 494">
                <a:extLst>
                  <a:ext uri="{FF2B5EF4-FFF2-40B4-BE49-F238E27FC236}">
                    <a16:creationId xmlns:a16="http://schemas.microsoft.com/office/drawing/2014/main" id="{4D92E656-7194-4B44-A737-81A05C2EBB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51" name="Group 495">
              <a:extLst>
                <a:ext uri="{FF2B5EF4-FFF2-40B4-BE49-F238E27FC236}">
                  <a16:creationId xmlns:a16="http://schemas.microsoft.com/office/drawing/2014/main" id="{A342DDAD-0EE7-44DF-8813-76E975A093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" y="2228"/>
              <a:ext cx="465" cy="255"/>
              <a:chOff x="3474" y="2602"/>
              <a:chExt cx="426" cy="286"/>
            </a:xfrm>
          </p:grpSpPr>
          <p:sp>
            <p:nvSpPr>
              <p:cNvPr id="255" name="Cloud">
                <a:extLst>
                  <a:ext uri="{FF2B5EF4-FFF2-40B4-BE49-F238E27FC236}">
                    <a16:creationId xmlns:a16="http://schemas.microsoft.com/office/drawing/2014/main" id="{E91951ED-DCC4-4B18-81FB-FB964F0E4040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Text Box 497">
                <a:extLst>
                  <a:ext uri="{FF2B5EF4-FFF2-40B4-BE49-F238E27FC236}">
                    <a16:creationId xmlns:a16="http://schemas.microsoft.com/office/drawing/2014/main" id="{9EECB8DC-5B44-4137-BF9B-591676C3C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52" name="Group 498">
              <a:extLst>
                <a:ext uri="{FF2B5EF4-FFF2-40B4-BE49-F238E27FC236}">
                  <a16:creationId xmlns:a16="http://schemas.microsoft.com/office/drawing/2014/main" id="{4C8EF15A-5EA3-45EB-877A-5016A67E7F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8" y="2708"/>
              <a:ext cx="465" cy="255"/>
              <a:chOff x="3474" y="2602"/>
              <a:chExt cx="426" cy="286"/>
            </a:xfrm>
          </p:grpSpPr>
          <p:sp>
            <p:nvSpPr>
              <p:cNvPr id="253" name="Cloud">
                <a:extLst>
                  <a:ext uri="{FF2B5EF4-FFF2-40B4-BE49-F238E27FC236}">
                    <a16:creationId xmlns:a16="http://schemas.microsoft.com/office/drawing/2014/main" id="{C27DB12A-BD49-4730-AD3B-13074751D039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Text Box 500">
                <a:extLst>
                  <a:ext uri="{FF2B5EF4-FFF2-40B4-BE49-F238E27FC236}">
                    <a16:creationId xmlns:a16="http://schemas.microsoft.com/office/drawing/2014/main" id="{124C93E8-71F1-45FB-BF17-9F2DDB4E1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</p:grpSp>
      <p:grpSp>
        <p:nvGrpSpPr>
          <p:cNvPr id="259" name="Group 504">
            <a:extLst>
              <a:ext uri="{FF2B5EF4-FFF2-40B4-BE49-F238E27FC236}">
                <a16:creationId xmlns:a16="http://schemas.microsoft.com/office/drawing/2014/main" id="{FC189B71-2561-4FBB-B2ED-C196F4DC29C0}"/>
              </a:ext>
            </a:extLst>
          </p:cNvPr>
          <p:cNvGrpSpPr>
            <a:grpSpLocks/>
          </p:cNvGrpSpPr>
          <p:nvPr/>
        </p:nvGrpSpPr>
        <p:grpSpPr bwMode="auto">
          <a:xfrm>
            <a:off x="2575930" y="4489134"/>
            <a:ext cx="4160837" cy="681037"/>
            <a:chOff x="731" y="1849"/>
            <a:chExt cx="2621" cy="429"/>
          </a:xfrm>
        </p:grpSpPr>
        <p:sp>
          <p:nvSpPr>
            <p:cNvPr id="260" name="Line 488">
              <a:extLst>
                <a:ext uri="{FF2B5EF4-FFF2-40B4-BE49-F238E27FC236}">
                  <a16:creationId xmlns:a16="http://schemas.microsoft.com/office/drawing/2014/main" id="{33EA87C3-CAB9-4B77-916E-EAC552B823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" y="1947"/>
              <a:ext cx="0" cy="33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1" name="Line 501">
              <a:extLst>
                <a:ext uri="{FF2B5EF4-FFF2-40B4-BE49-F238E27FC236}">
                  <a16:creationId xmlns:a16="http://schemas.microsoft.com/office/drawing/2014/main" id="{0E0F0C29-31B2-4A06-BE7F-7BC31BFBC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1849"/>
              <a:ext cx="303" cy="403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62" name="Rounded Rectangle 257">
            <a:extLst>
              <a:ext uri="{FF2B5EF4-FFF2-40B4-BE49-F238E27FC236}">
                <a16:creationId xmlns:a16="http://schemas.microsoft.com/office/drawing/2014/main" id="{F383C8E8-1ACF-45A0-BDAA-9ECA8BF12E24}"/>
              </a:ext>
            </a:extLst>
          </p:cNvPr>
          <p:cNvSpPr/>
          <p:nvPr/>
        </p:nvSpPr>
        <p:spPr>
          <a:xfrm>
            <a:off x="7642225" y="3999631"/>
            <a:ext cx="2667000" cy="838200"/>
          </a:xfrm>
          <a:prstGeom prst="roundRect">
            <a:avLst/>
          </a:prstGeom>
          <a:solidFill>
            <a:srgbClr val="FFFFCC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ALU</a:t>
            </a: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 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ID</a:t>
            </a: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>
                <a:solidFill>
                  <a:prstClr val="black"/>
                </a:solidFill>
                <a:cs typeface="Courier New" pitchFamily="49" charset="0"/>
                <a:sym typeface="Wingdings" pitchFamily="2" charset="2"/>
              </a:rPr>
              <a:t>forwarding cannot help!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263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264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265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222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6.2 Reduce Stalls: </a:t>
            </a:r>
            <a:r>
              <a:rPr lang="en-GB" sz="3600" b="1" dirty="0">
                <a:solidFill>
                  <a:srgbClr val="0000FF"/>
                </a:solidFill>
              </a:rPr>
              <a:t>Branch Prediction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62CFC1C-BDA1-4E20-A4FF-268D142FE2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346417"/>
            <a:ext cx="8229600" cy="5138605"/>
          </a:xfrm>
        </p:spPr>
        <p:txBody>
          <a:bodyPr>
            <a:normAutofit/>
          </a:bodyPr>
          <a:lstStyle/>
          <a:p>
            <a:pPr marL="265113" indent="-26511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There are many branch prediction schemes</a:t>
            </a:r>
          </a:p>
          <a:p>
            <a:pPr marL="625475" lvl="1" indent="-26511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We only cover the simplest in this course </a:t>
            </a:r>
            <a:r>
              <a:rPr lang="en-US" sz="2400" dirty="0">
                <a:sym typeface="Wingdings" pitchFamily="2" charset="2"/>
              </a:rPr>
              <a:t></a:t>
            </a:r>
            <a:endParaRPr lang="en-US" sz="2800" dirty="0"/>
          </a:p>
          <a:p>
            <a:pPr marL="265113" indent="-265113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Simple prediction: </a:t>
            </a:r>
          </a:p>
          <a:p>
            <a:pPr marL="625475" lvl="1" indent="-26511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All branches are assumed to be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not taken</a:t>
            </a:r>
          </a:p>
          <a:p>
            <a:pPr marL="676275" lvl="1" indent="-349250">
              <a:spcBef>
                <a:spcPts val="600"/>
              </a:spcBef>
              <a:buFont typeface="Wingdings" pitchFamily="2" charset="2"/>
              <a:buChar char="è"/>
            </a:pPr>
            <a:r>
              <a:rPr lang="en-US" sz="2400" dirty="0"/>
              <a:t>Fetch the successor instruction and start pumping it through the pipeline stages</a:t>
            </a:r>
          </a:p>
          <a:p>
            <a:pPr marL="265113" indent="-265113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When the actual branch outcome is known:</a:t>
            </a:r>
            <a:r>
              <a:rPr lang="en-US" sz="2800" dirty="0">
                <a:solidFill>
                  <a:srgbClr val="FF3300"/>
                </a:solidFill>
              </a:rPr>
              <a:t> </a:t>
            </a:r>
          </a:p>
          <a:p>
            <a:pPr marL="625475" lvl="1" indent="-26511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</a:rPr>
              <a:t>Not taken</a:t>
            </a:r>
            <a:r>
              <a:rPr lang="en-US" sz="2400" dirty="0"/>
              <a:t>: Guessed correctly </a:t>
            </a:r>
            <a:r>
              <a:rPr lang="en-US" sz="2400" dirty="0">
                <a:sym typeface="Wingdings" pitchFamily="2" charset="2"/>
              </a:rPr>
              <a:t> </a:t>
            </a:r>
            <a:r>
              <a:rPr lang="en-US" sz="2400" dirty="0"/>
              <a:t>No pipeline stall</a:t>
            </a:r>
          </a:p>
          <a:p>
            <a:pPr marL="625475" lvl="1" indent="-26511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6600"/>
                </a:solidFill>
              </a:rPr>
              <a:t>Taken</a:t>
            </a:r>
            <a:r>
              <a:rPr lang="en-US" sz="2400" dirty="0"/>
              <a:t>: Guessed wrongly </a:t>
            </a:r>
            <a:r>
              <a:rPr lang="en-US" sz="2400" dirty="0">
                <a:sym typeface="Wingdings" pitchFamily="2" charset="2"/>
              </a:rPr>
              <a:t> Wrong instructions in the pipeline  </a:t>
            </a:r>
            <a:r>
              <a:rPr lang="en-US" sz="2400" b="1" dirty="0">
                <a:solidFill>
                  <a:srgbClr val="C00000"/>
                </a:solidFill>
              </a:rPr>
              <a:t>Flush</a:t>
            </a:r>
            <a:r>
              <a:rPr lang="en-US" sz="2400" dirty="0"/>
              <a:t> successor instruction from the pipeline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0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665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6.2 Branch Prediction: </a:t>
            </a:r>
            <a:r>
              <a:rPr lang="en-GB" sz="3600" b="1" dirty="0">
                <a:solidFill>
                  <a:srgbClr val="006600"/>
                </a:solidFill>
              </a:rPr>
              <a:t>Correct Prediction</a:t>
            </a:r>
          </a:p>
        </p:txBody>
      </p:sp>
      <p:grpSp>
        <p:nvGrpSpPr>
          <p:cNvPr id="8" name="Group 303">
            <a:extLst>
              <a:ext uri="{FF2B5EF4-FFF2-40B4-BE49-F238E27FC236}">
                <a16:creationId xmlns:a16="http://schemas.microsoft.com/office/drawing/2014/main" id="{93CA047B-F808-4271-827D-A2401C93DA18}"/>
              </a:ext>
            </a:extLst>
          </p:cNvPr>
          <p:cNvGrpSpPr/>
          <p:nvPr/>
        </p:nvGrpSpPr>
        <p:grpSpPr>
          <a:xfrm>
            <a:off x="2033359" y="1447800"/>
            <a:ext cx="8239125" cy="3962401"/>
            <a:chOff x="457200" y="1524000"/>
            <a:chExt cx="8239125" cy="396240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CDB2ADA-FDFB-482B-A68B-038CBE11E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5" y="4313238"/>
              <a:ext cx="155575" cy="361950"/>
            </a:xfrm>
            <a:custGeom>
              <a:avLst/>
              <a:gdLst>
                <a:gd name="T0" fmla="*/ 0 w 81"/>
                <a:gd name="T1" fmla="*/ 865 h 188"/>
                <a:gd name="T2" fmla="*/ 374 w 81"/>
                <a:gd name="T3" fmla="*/ 880 h 188"/>
                <a:gd name="T4" fmla="*/ 374 w 81"/>
                <a:gd name="T5" fmla="*/ 0 h 188"/>
                <a:gd name="T6" fmla="*/ 0 w 81"/>
                <a:gd name="T7" fmla="*/ 0 h 188"/>
                <a:gd name="T8" fmla="*/ 0 w 81"/>
                <a:gd name="T9" fmla="*/ 865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188"/>
                <a:gd name="T17" fmla="*/ 81 w 81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188">
                  <a:moveTo>
                    <a:pt x="0" y="185"/>
                  </a:moveTo>
                  <a:lnTo>
                    <a:pt x="81" y="188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09A399F-A3FC-47CC-9C89-747896314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5" y="4313238"/>
              <a:ext cx="155575" cy="361950"/>
            </a:xfrm>
            <a:custGeom>
              <a:avLst/>
              <a:gdLst>
                <a:gd name="T0" fmla="*/ 0 w 81"/>
                <a:gd name="T1" fmla="*/ 865 h 188"/>
                <a:gd name="T2" fmla="*/ 374 w 81"/>
                <a:gd name="T3" fmla="*/ 880 h 188"/>
                <a:gd name="T4" fmla="*/ 374 w 81"/>
                <a:gd name="T5" fmla="*/ 0 h 188"/>
                <a:gd name="T6" fmla="*/ 0 w 81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188"/>
                <a:gd name="T14" fmla="*/ 81 w 81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188">
                  <a:moveTo>
                    <a:pt x="0" y="185"/>
                  </a:moveTo>
                  <a:lnTo>
                    <a:pt x="81" y="188"/>
                  </a:lnTo>
                  <a:lnTo>
                    <a:pt x="81" y="0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FB3F589B-188D-421C-BA63-D13414168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6438" y="4303713"/>
              <a:ext cx="3175" cy="3746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8D55EF38-EDD0-4AEB-97B2-44E7F70AAF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6913" y="4306888"/>
              <a:ext cx="169863" cy="63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068CE597-6F37-4AAF-839E-6851BDFAD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6913" y="4668838"/>
              <a:ext cx="169863" cy="63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CE3EEE4B-B1B1-4E85-AD40-E6AE86152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9775" y="4376738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E117DE2D-091F-4F82-A0B5-75293F186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313" y="43767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91AFAA9E-5A91-45E9-A31E-57466E74F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3" y="43767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AE84B37A-C51C-4598-B48E-9AD98E0630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0863" y="3586163"/>
              <a:ext cx="196850" cy="476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EF85589A-4614-4563-8A8D-B20AFCCBF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2350" y="4581525"/>
              <a:ext cx="161925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C407BAFB-D4B8-4614-98C2-1D21C1CDCD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1463" y="3770313"/>
              <a:ext cx="476250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D5C6BB04-A930-4D3D-A0E4-0260A76252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1463" y="3586163"/>
              <a:ext cx="160338" cy="476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B9743259-0E9B-45BC-BE02-3746CE50B4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575" y="2863850"/>
              <a:ext cx="161925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B621E72C-BB0F-4FD7-B4F7-61FC35840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00" y="2686050"/>
              <a:ext cx="158750" cy="361950"/>
            </a:xfrm>
            <a:custGeom>
              <a:avLst/>
              <a:gdLst>
                <a:gd name="T0" fmla="*/ 360 w 83"/>
                <a:gd name="T1" fmla="*/ 880 h 188"/>
                <a:gd name="T2" fmla="*/ 0 w 83"/>
                <a:gd name="T3" fmla="*/ 880 h 188"/>
                <a:gd name="T4" fmla="*/ 0 w 83"/>
                <a:gd name="T5" fmla="*/ 0 h 188"/>
                <a:gd name="T6" fmla="*/ 369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81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EC59B3E8-3E01-4226-BD44-465EC22300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89588" y="2681288"/>
              <a:ext cx="1588" cy="3698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89BAFE6B-3A67-4CAF-864D-AE47E8BB42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29250" y="2686050"/>
              <a:ext cx="16668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1EC85764-B415-435D-8D90-92E0B51847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29250" y="3048000"/>
              <a:ext cx="16668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0A86633E-F370-4896-A2B9-FC9105D6E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2686050"/>
              <a:ext cx="158750" cy="361950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2E422C66-5BA1-45B3-8931-AE9028119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2686050"/>
              <a:ext cx="158750" cy="361950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962FB1C2-1E3F-46DC-8E1F-08B00DB899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1488" y="2681288"/>
              <a:ext cx="1588" cy="3698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375EE16B-81D6-4FE8-B9EA-6922158D4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3550" y="2686050"/>
              <a:ext cx="169863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426EDBA7-A482-437F-BC79-B40F89067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3550" y="3048000"/>
              <a:ext cx="169863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58A932C3-7829-4770-9254-3ECFFFAA8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350" y="2686050"/>
              <a:ext cx="161925" cy="361950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61D541CF-8373-455D-84BB-B926FBFA3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350" y="2686050"/>
              <a:ext cx="161925" cy="361950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1DDE63F2-2F16-41F5-99DF-1FB4F38A1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3775" y="2686050"/>
              <a:ext cx="155575" cy="361950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BE910A5B-9E0E-44B6-8349-438FB2593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825" y="2501900"/>
              <a:ext cx="236538" cy="722313"/>
            </a:xfrm>
            <a:custGeom>
              <a:avLst/>
              <a:gdLst>
                <a:gd name="T0" fmla="*/ 0 w 123"/>
                <a:gd name="T1" fmla="*/ 0 h 375"/>
                <a:gd name="T2" fmla="*/ 0 w 123"/>
                <a:gd name="T3" fmla="*/ 712 h 375"/>
                <a:gd name="T4" fmla="*/ 183 w 123"/>
                <a:gd name="T5" fmla="*/ 885 h 375"/>
                <a:gd name="T6" fmla="*/ 0 w 123"/>
                <a:gd name="T7" fmla="*/ 1060 h 375"/>
                <a:gd name="T8" fmla="*/ 0 w 123"/>
                <a:gd name="T9" fmla="*/ 1761 h 375"/>
                <a:gd name="T10" fmla="*/ 569 w 123"/>
                <a:gd name="T11" fmla="*/ 1229 h 375"/>
                <a:gd name="T12" fmla="*/ 569 w 123"/>
                <a:gd name="T13" fmla="*/ 551 h 375"/>
                <a:gd name="T14" fmla="*/ 0 w 123"/>
                <a:gd name="T15" fmla="*/ 15 h 375"/>
                <a:gd name="T16" fmla="*/ 0 w 123"/>
                <a:gd name="T17" fmla="*/ 15 h 375"/>
                <a:gd name="T18" fmla="*/ 0 w 123"/>
                <a:gd name="T19" fmla="*/ 0 h 3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3"/>
                <a:gd name="T31" fmla="*/ 0 h 375"/>
                <a:gd name="T32" fmla="*/ 123 w 123"/>
                <a:gd name="T33" fmla="*/ 375 h 3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3" h="375">
                  <a:moveTo>
                    <a:pt x="0" y="0"/>
                  </a:moveTo>
                  <a:lnTo>
                    <a:pt x="0" y="152"/>
                  </a:lnTo>
                  <a:lnTo>
                    <a:pt x="40" y="188"/>
                  </a:lnTo>
                  <a:lnTo>
                    <a:pt x="0" y="226"/>
                  </a:lnTo>
                  <a:lnTo>
                    <a:pt x="0" y="375"/>
                  </a:lnTo>
                  <a:lnTo>
                    <a:pt x="123" y="261"/>
                  </a:lnTo>
                  <a:lnTo>
                    <a:pt x="123" y="11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520AF0B-387F-4571-8FFC-22FC0BE88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825" y="2501900"/>
              <a:ext cx="236538" cy="722313"/>
            </a:xfrm>
            <a:custGeom>
              <a:avLst/>
              <a:gdLst>
                <a:gd name="T0" fmla="*/ 0 w 123"/>
                <a:gd name="T1" fmla="*/ 0 h 375"/>
                <a:gd name="T2" fmla="*/ 0 w 123"/>
                <a:gd name="T3" fmla="*/ 712 h 375"/>
                <a:gd name="T4" fmla="*/ 183 w 123"/>
                <a:gd name="T5" fmla="*/ 885 h 375"/>
                <a:gd name="T6" fmla="*/ 0 w 123"/>
                <a:gd name="T7" fmla="*/ 1060 h 375"/>
                <a:gd name="T8" fmla="*/ 0 w 123"/>
                <a:gd name="T9" fmla="*/ 1761 h 375"/>
                <a:gd name="T10" fmla="*/ 569 w 123"/>
                <a:gd name="T11" fmla="*/ 1229 h 375"/>
                <a:gd name="T12" fmla="*/ 569 w 123"/>
                <a:gd name="T13" fmla="*/ 551 h 375"/>
                <a:gd name="T14" fmla="*/ 0 w 123"/>
                <a:gd name="T15" fmla="*/ 15 h 375"/>
                <a:gd name="T16" fmla="*/ 0 w 123"/>
                <a:gd name="T17" fmla="*/ 15 h 3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3"/>
                <a:gd name="T28" fmla="*/ 0 h 375"/>
                <a:gd name="T29" fmla="*/ 123 w 123"/>
                <a:gd name="T30" fmla="*/ 375 h 3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3" h="375">
                  <a:moveTo>
                    <a:pt x="0" y="0"/>
                  </a:moveTo>
                  <a:lnTo>
                    <a:pt x="0" y="152"/>
                  </a:lnTo>
                  <a:lnTo>
                    <a:pt x="40" y="188"/>
                  </a:lnTo>
                  <a:lnTo>
                    <a:pt x="0" y="226"/>
                  </a:lnTo>
                  <a:lnTo>
                    <a:pt x="0" y="375"/>
                  </a:lnTo>
                  <a:lnTo>
                    <a:pt x="123" y="261"/>
                  </a:lnTo>
                  <a:lnTo>
                    <a:pt x="123" y="117"/>
                  </a:lnTo>
                  <a:lnTo>
                    <a:pt x="0" y="3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Line 32">
              <a:extLst>
                <a:ext uri="{FF2B5EF4-FFF2-40B4-BE49-F238E27FC236}">
                  <a16:creationId xmlns:a16="http://schemas.microsoft.com/office/drawing/2014/main" id="{EA030C67-E59C-407A-AF97-15738E55E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6513" y="2863850"/>
              <a:ext cx="439738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Line 33">
              <a:extLst>
                <a:ext uri="{FF2B5EF4-FFF2-40B4-BE49-F238E27FC236}">
                  <a16:creationId xmlns:a16="http://schemas.microsoft.com/office/drawing/2014/main" id="{6109108B-41FC-4A6B-8B14-ADB1733CF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8988" y="2773363"/>
              <a:ext cx="477838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Line 34">
              <a:extLst>
                <a:ext uri="{FF2B5EF4-FFF2-40B4-BE49-F238E27FC236}">
                  <a16:creationId xmlns:a16="http://schemas.microsoft.com/office/drawing/2014/main" id="{4A2E3C49-8A7B-4749-8D50-2EA3D050C2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3363" y="2863850"/>
              <a:ext cx="473075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Line 35">
              <a:extLst>
                <a:ext uri="{FF2B5EF4-FFF2-40B4-BE49-F238E27FC236}">
                  <a16:creationId xmlns:a16="http://schemas.microsoft.com/office/drawing/2014/main" id="{58C71C43-B46E-4C72-BEE5-293C879AD2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8988" y="2952750"/>
              <a:ext cx="477838" cy="63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70CB906C-4B30-4343-8B18-B61EB289A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700" y="2773363"/>
              <a:ext cx="77788" cy="90488"/>
            </a:xfrm>
            <a:custGeom>
              <a:avLst/>
              <a:gdLst>
                <a:gd name="T0" fmla="*/ 0 w 40"/>
                <a:gd name="T1" fmla="*/ 221 h 47"/>
                <a:gd name="T2" fmla="*/ 0 w 40"/>
                <a:gd name="T3" fmla="*/ 0 h 47"/>
                <a:gd name="T4" fmla="*/ 201 w 40"/>
                <a:gd name="T5" fmla="*/ 0 h 47"/>
                <a:gd name="T6" fmla="*/ 0 60000 65536"/>
                <a:gd name="T7" fmla="*/ 0 60000 65536"/>
                <a:gd name="T8" fmla="*/ 0 60000 65536"/>
                <a:gd name="T9" fmla="*/ 0 w 40"/>
                <a:gd name="T10" fmla="*/ 0 h 47"/>
                <a:gd name="T11" fmla="*/ 40 w 40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47">
                  <a:moveTo>
                    <a:pt x="0" y="47"/>
                  </a:move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AF892BD-343E-4891-8CC8-B04931092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863850"/>
              <a:ext cx="555625" cy="273050"/>
            </a:xfrm>
            <a:custGeom>
              <a:avLst/>
              <a:gdLst>
                <a:gd name="T0" fmla="*/ 0 w 289"/>
                <a:gd name="T1" fmla="*/ 0 h 141"/>
                <a:gd name="T2" fmla="*/ 0 w 289"/>
                <a:gd name="T3" fmla="*/ 692 h 141"/>
                <a:gd name="T4" fmla="*/ 1147 w 289"/>
                <a:gd name="T5" fmla="*/ 692 h 141"/>
                <a:gd name="T6" fmla="*/ 1147 w 289"/>
                <a:gd name="T7" fmla="*/ 242 h 141"/>
                <a:gd name="T8" fmla="*/ 1336 w 289"/>
                <a:gd name="T9" fmla="*/ 242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9"/>
                <a:gd name="T16" fmla="*/ 0 h 141"/>
                <a:gd name="T17" fmla="*/ 289 w 289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9" h="141">
                  <a:moveTo>
                    <a:pt x="0" y="0"/>
                  </a:moveTo>
                  <a:lnTo>
                    <a:pt x="0" y="141"/>
                  </a:lnTo>
                  <a:lnTo>
                    <a:pt x="248" y="141"/>
                  </a:lnTo>
                  <a:lnTo>
                    <a:pt x="248" y="49"/>
                  </a:lnTo>
                  <a:lnTo>
                    <a:pt x="289" y="49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Rectangle 38">
              <a:extLst>
                <a:ext uri="{FF2B5EF4-FFF2-40B4-BE49-F238E27FC236}">
                  <a16:creationId xmlns:a16="http://schemas.microsoft.com/office/drawing/2014/main" id="{67EBFF38-2CFB-437E-984A-7EDECCCEB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3495675"/>
              <a:ext cx="158750" cy="363538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Rectangle 39">
              <a:extLst>
                <a:ext uri="{FF2B5EF4-FFF2-40B4-BE49-F238E27FC236}">
                  <a16:creationId xmlns:a16="http://schemas.microsoft.com/office/drawing/2014/main" id="{3C6FE6FF-5915-4041-A6EA-8B1B5F99A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3495675"/>
              <a:ext cx="158750" cy="36353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Rectangle 40">
              <a:extLst>
                <a:ext uri="{FF2B5EF4-FFF2-40B4-BE49-F238E27FC236}">
                  <a16:creationId xmlns:a16="http://schemas.microsoft.com/office/drawing/2014/main" id="{EAC0E35D-9D8D-4F94-B3CC-928353BDB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250" y="3495675"/>
              <a:ext cx="157163" cy="36353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F788314-BD2C-4331-BBB9-2D6C2BB0F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3319463"/>
              <a:ext cx="238125" cy="715963"/>
            </a:xfrm>
            <a:custGeom>
              <a:avLst/>
              <a:gdLst>
                <a:gd name="T0" fmla="*/ 0 w 124"/>
                <a:gd name="T1" fmla="*/ 0 h 372"/>
                <a:gd name="T2" fmla="*/ 0 w 124"/>
                <a:gd name="T3" fmla="*/ 695 h 372"/>
                <a:gd name="T4" fmla="*/ 175 w 124"/>
                <a:gd name="T5" fmla="*/ 873 h 372"/>
                <a:gd name="T6" fmla="*/ 0 w 124"/>
                <a:gd name="T7" fmla="*/ 1038 h 372"/>
                <a:gd name="T8" fmla="*/ 0 w 124"/>
                <a:gd name="T9" fmla="*/ 1737 h 372"/>
                <a:gd name="T10" fmla="*/ 567 w 124"/>
                <a:gd name="T11" fmla="*/ 1201 h 372"/>
                <a:gd name="T12" fmla="*/ 567 w 124"/>
                <a:gd name="T13" fmla="*/ 529 h 372"/>
                <a:gd name="T14" fmla="*/ 0 w 124"/>
                <a:gd name="T15" fmla="*/ 0 h 372"/>
                <a:gd name="T16" fmla="*/ 0 w 124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4"/>
                <a:gd name="T28" fmla="*/ 0 h 372"/>
                <a:gd name="T29" fmla="*/ 124 w 124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4" h="372">
                  <a:moveTo>
                    <a:pt x="0" y="0"/>
                  </a:moveTo>
                  <a:lnTo>
                    <a:pt x="0" y="149"/>
                  </a:lnTo>
                  <a:lnTo>
                    <a:pt x="38" y="187"/>
                  </a:lnTo>
                  <a:lnTo>
                    <a:pt x="0" y="223"/>
                  </a:lnTo>
                  <a:lnTo>
                    <a:pt x="0" y="372"/>
                  </a:lnTo>
                  <a:lnTo>
                    <a:pt x="124" y="258"/>
                  </a:lnTo>
                  <a:lnTo>
                    <a:pt x="124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EFAE9C4A-4BE0-4DFF-BB18-31D0F76D2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3319463"/>
              <a:ext cx="238125" cy="715963"/>
            </a:xfrm>
            <a:custGeom>
              <a:avLst/>
              <a:gdLst>
                <a:gd name="T0" fmla="*/ 0 w 124"/>
                <a:gd name="T1" fmla="*/ 0 h 372"/>
                <a:gd name="T2" fmla="*/ 0 w 124"/>
                <a:gd name="T3" fmla="*/ 695 h 372"/>
                <a:gd name="T4" fmla="*/ 175 w 124"/>
                <a:gd name="T5" fmla="*/ 873 h 372"/>
                <a:gd name="T6" fmla="*/ 0 w 124"/>
                <a:gd name="T7" fmla="*/ 1038 h 372"/>
                <a:gd name="T8" fmla="*/ 0 w 124"/>
                <a:gd name="T9" fmla="*/ 1737 h 372"/>
                <a:gd name="T10" fmla="*/ 567 w 124"/>
                <a:gd name="T11" fmla="*/ 1201 h 372"/>
                <a:gd name="T12" fmla="*/ 567 w 124"/>
                <a:gd name="T13" fmla="*/ 529 h 372"/>
                <a:gd name="T14" fmla="*/ 0 w 124"/>
                <a:gd name="T15" fmla="*/ 0 h 372"/>
                <a:gd name="T16" fmla="*/ 0 w 124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4"/>
                <a:gd name="T28" fmla="*/ 0 h 372"/>
                <a:gd name="T29" fmla="*/ 124 w 124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4" h="372">
                  <a:moveTo>
                    <a:pt x="0" y="0"/>
                  </a:moveTo>
                  <a:lnTo>
                    <a:pt x="0" y="149"/>
                  </a:lnTo>
                  <a:lnTo>
                    <a:pt x="38" y="187"/>
                  </a:lnTo>
                  <a:lnTo>
                    <a:pt x="0" y="223"/>
                  </a:lnTo>
                  <a:lnTo>
                    <a:pt x="0" y="372"/>
                  </a:lnTo>
                  <a:lnTo>
                    <a:pt x="124" y="258"/>
                  </a:lnTo>
                  <a:lnTo>
                    <a:pt x="124" y="114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F50AD93E-134D-4BFC-B34B-1E7CF0C08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00" y="3495675"/>
              <a:ext cx="315913" cy="363538"/>
            </a:xfrm>
            <a:custGeom>
              <a:avLst/>
              <a:gdLst>
                <a:gd name="T0" fmla="*/ 768 w 164"/>
                <a:gd name="T1" fmla="*/ 911 h 188"/>
                <a:gd name="T2" fmla="*/ 768 w 164"/>
                <a:gd name="T3" fmla="*/ 0 h 188"/>
                <a:gd name="T4" fmla="*/ 0 w 164"/>
                <a:gd name="T5" fmla="*/ 0 h 188"/>
                <a:gd name="T6" fmla="*/ 0 w 164"/>
                <a:gd name="T7" fmla="*/ 911 h 188"/>
                <a:gd name="T8" fmla="*/ 768 w 164"/>
                <a:gd name="T9" fmla="*/ 911 h 188"/>
                <a:gd name="T10" fmla="*/ 768 w 164"/>
                <a:gd name="T11" fmla="*/ 911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188"/>
                <a:gd name="T20" fmla="*/ 164 w 164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188">
                  <a:moveTo>
                    <a:pt x="164" y="188"/>
                  </a:moveTo>
                  <a:lnTo>
                    <a:pt x="164" y="0"/>
                  </a:ln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Line 44">
              <a:extLst>
                <a:ext uri="{FF2B5EF4-FFF2-40B4-BE49-F238E27FC236}">
                  <a16:creationId xmlns:a16="http://schemas.microsoft.com/office/drawing/2014/main" id="{196C63ED-9145-45B5-890D-EC9FE1B194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8988" y="3675063"/>
              <a:ext cx="441325" cy="476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Line 45">
              <a:extLst>
                <a:ext uri="{FF2B5EF4-FFF2-40B4-BE49-F238E27FC236}">
                  <a16:creationId xmlns:a16="http://schemas.microsoft.com/office/drawing/2014/main" id="{88CC2294-654D-403B-B5E1-970D2BD14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5838" y="3675063"/>
              <a:ext cx="474663" cy="476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Line 46">
              <a:extLst>
                <a:ext uri="{FF2B5EF4-FFF2-40B4-BE49-F238E27FC236}">
                  <a16:creationId xmlns:a16="http://schemas.microsoft.com/office/drawing/2014/main" id="{417A3443-4FBC-4613-95F1-EF9F5D022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6413" y="3675063"/>
              <a:ext cx="434975" cy="476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FD0B3EF4-4963-4ED4-BDD8-2CB9721A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763" y="3590925"/>
              <a:ext cx="76200" cy="84138"/>
            </a:xfrm>
            <a:custGeom>
              <a:avLst/>
              <a:gdLst>
                <a:gd name="T0" fmla="*/ 0 w 40"/>
                <a:gd name="T1" fmla="*/ 196 h 44"/>
                <a:gd name="T2" fmla="*/ 0 w 40"/>
                <a:gd name="T3" fmla="*/ 0 h 44"/>
                <a:gd name="T4" fmla="*/ 174 w 40"/>
                <a:gd name="T5" fmla="*/ 0 h 44"/>
                <a:gd name="T6" fmla="*/ 0 60000 65536"/>
                <a:gd name="T7" fmla="*/ 0 60000 65536"/>
                <a:gd name="T8" fmla="*/ 0 60000 65536"/>
                <a:gd name="T9" fmla="*/ 0 w 40"/>
                <a:gd name="T10" fmla="*/ 0 h 44"/>
                <a:gd name="T11" fmla="*/ 40 w 40"/>
                <a:gd name="T12" fmla="*/ 44 h 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44">
                  <a:moveTo>
                    <a:pt x="0" y="44"/>
                  </a:move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955A2E36-D5A9-4BF8-88C0-E9D7AFE2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125" y="3675063"/>
              <a:ext cx="554038" cy="277813"/>
            </a:xfrm>
            <a:custGeom>
              <a:avLst/>
              <a:gdLst>
                <a:gd name="T0" fmla="*/ 0 w 288"/>
                <a:gd name="T1" fmla="*/ 0 h 144"/>
                <a:gd name="T2" fmla="*/ 0 w 288"/>
                <a:gd name="T3" fmla="*/ 687 h 144"/>
                <a:gd name="T4" fmla="*/ 1157 w 288"/>
                <a:gd name="T5" fmla="*/ 687 h 144"/>
                <a:gd name="T6" fmla="*/ 1157 w 288"/>
                <a:gd name="T7" fmla="*/ 235 h 144"/>
                <a:gd name="T8" fmla="*/ 1343 w 288"/>
                <a:gd name="T9" fmla="*/ 235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144"/>
                <a:gd name="T17" fmla="*/ 288 w 288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144">
                  <a:moveTo>
                    <a:pt x="0" y="0"/>
                  </a:moveTo>
                  <a:lnTo>
                    <a:pt x="0" y="144"/>
                  </a:lnTo>
                  <a:lnTo>
                    <a:pt x="248" y="144"/>
                  </a:lnTo>
                  <a:lnTo>
                    <a:pt x="248" y="49"/>
                  </a:lnTo>
                  <a:lnTo>
                    <a:pt x="288" y="49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Rectangle 49">
              <a:extLst>
                <a:ext uri="{FF2B5EF4-FFF2-40B4-BE49-F238E27FC236}">
                  <a16:creationId xmlns:a16="http://schemas.microsoft.com/office/drawing/2014/main" id="{AC270FB9-7EA1-41EA-A0A4-8FCEA4E3C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250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7" name="Rectangle 50">
              <a:extLst>
                <a:ext uri="{FF2B5EF4-FFF2-40B4-BE49-F238E27FC236}">
                  <a16:creationId xmlns:a16="http://schemas.microsoft.com/office/drawing/2014/main" id="{AE515777-4833-47CC-8328-68D1068F7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375" y="1849438"/>
              <a:ext cx="1031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8" name="Rectangle 51">
              <a:extLst>
                <a:ext uri="{FF2B5EF4-FFF2-40B4-BE49-F238E27FC236}">
                  <a16:creationId xmlns:a16="http://schemas.microsoft.com/office/drawing/2014/main" id="{F789BB9F-06DB-413A-9AB3-39E1E214D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913" y="18494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9" name="Rectangle 52">
              <a:extLst>
                <a:ext uri="{FF2B5EF4-FFF2-40B4-BE49-F238E27FC236}">
                  <a16:creationId xmlns:a16="http://schemas.microsoft.com/office/drawing/2014/main" id="{AEC4F74E-AA4B-473D-A07A-8B2418F6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6188" y="18494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0" name="Rectangle 53">
              <a:extLst>
                <a:ext uri="{FF2B5EF4-FFF2-40B4-BE49-F238E27FC236}">
                  <a16:creationId xmlns:a16="http://schemas.microsoft.com/office/drawing/2014/main" id="{0BC88E3D-2B22-42CD-9776-24D6A9D8E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363" y="1524000"/>
              <a:ext cx="8572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1" name="Rectangle 54">
              <a:extLst>
                <a:ext uri="{FF2B5EF4-FFF2-40B4-BE49-F238E27FC236}">
                  <a16:creationId xmlns:a16="http://schemas.microsoft.com/office/drawing/2014/main" id="{4B6DB03F-69FF-4010-BDD6-8E51AB109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438" y="1524000"/>
              <a:ext cx="32060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2" name="Rectangle 55">
              <a:extLst>
                <a:ext uri="{FF2B5EF4-FFF2-40B4-BE49-F238E27FC236}">
                  <a16:creationId xmlns:a16="http://schemas.microsoft.com/office/drawing/2014/main" id="{A9F28B1F-614B-493D-87B9-541E798FE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950" y="1524000"/>
              <a:ext cx="1158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3" name="Rectangle 56">
              <a:extLst>
                <a:ext uri="{FF2B5EF4-FFF2-40B4-BE49-F238E27FC236}">
                  <a16:creationId xmlns:a16="http://schemas.microsoft.com/office/drawing/2014/main" id="{29AA0915-4496-4365-B8C1-C753E4DE3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775" y="152400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4" name="Rectangle 57">
              <a:extLst>
                <a:ext uri="{FF2B5EF4-FFF2-40B4-BE49-F238E27FC236}">
                  <a16:creationId xmlns:a16="http://schemas.microsoft.com/office/drawing/2014/main" id="{7764482A-D5AB-4191-86A5-2D2907B35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675" y="152400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5" name="Rectangle 58">
              <a:extLst>
                <a:ext uri="{FF2B5EF4-FFF2-40B4-BE49-F238E27FC236}">
                  <a16:creationId xmlns:a16="http://schemas.microsoft.com/office/drawing/2014/main" id="{D2A4995F-ECE6-4581-AF2A-B208BA7F8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524000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6" name="Rectangle 59">
              <a:extLst>
                <a:ext uri="{FF2B5EF4-FFF2-40B4-BE49-F238E27FC236}">
                  <a16:creationId xmlns:a16="http://schemas.microsoft.com/office/drawing/2014/main" id="{8666B7AB-BACF-415A-AE64-2C1882F6F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163" y="1524000"/>
              <a:ext cx="317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7" name="Rectangle 60">
              <a:extLst>
                <a:ext uri="{FF2B5EF4-FFF2-40B4-BE49-F238E27FC236}">
                  <a16:creationId xmlns:a16="http://schemas.microsoft.com/office/drawing/2014/main" id="{6D2F8628-CE6A-410B-A2C0-682A716A1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675" y="152400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8" name="Rectangle 61">
              <a:extLst>
                <a:ext uri="{FF2B5EF4-FFF2-40B4-BE49-F238E27FC236}">
                  <a16:creationId xmlns:a16="http://schemas.microsoft.com/office/drawing/2014/main" id="{31533AD7-60FC-412F-9930-60C36321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225" y="152400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9" name="Rectangle 62">
              <a:extLst>
                <a:ext uri="{FF2B5EF4-FFF2-40B4-BE49-F238E27FC236}">
                  <a16:creationId xmlns:a16="http://schemas.microsoft.com/office/drawing/2014/main" id="{CC0AF503-4703-46A9-A84C-B29BBD009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2500" y="1524000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41CB7C10-E4F2-490C-B0D1-2C3EEAA95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0288" y="1524000"/>
              <a:ext cx="32060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555D7A35-67EE-4E99-9582-9FD754E40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800" y="152400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2" name="Rectangle 65">
              <a:extLst>
                <a:ext uri="{FF2B5EF4-FFF2-40B4-BE49-F238E27FC236}">
                  <a16:creationId xmlns:a16="http://schemas.microsoft.com/office/drawing/2014/main" id="{23EA8220-2F1E-42A1-AD25-8B05ACA2D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350" y="1524000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3ED8C5EE-0791-46B6-B5EC-1E22C1993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8725" y="1524000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k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4" name="Rectangle 67">
              <a:extLst>
                <a:ext uri="{FF2B5EF4-FFF2-40B4-BE49-F238E27FC236}">
                  <a16:creationId xmlns:a16="http://schemas.microsoft.com/office/drawing/2014/main" id="{D7D53E4C-4DE6-4F7D-9AE6-4AA4CA21E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750" y="152400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5" name="Rectangle 68">
              <a:extLst>
                <a:ext uri="{FF2B5EF4-FFF2-40B4-BE49-F238E27FC236}">
                  <a16:creationId xmlns:a16="http://schemas.microsoft.com/office/drawing/2014/main" id="{E0703A41-C352-41AF-B7A1-674220C64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788" y="1524000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6" name="Rectangle 69">
              <a:extLst>
                <a:ext uri="{FF2B5EF4-FFF2-40B4-BE49-F238E27FC236}">
                  <a16:creationId xmlns:a16="http://schemas.microsoft.com/office/drawing/2014/main" id="{9936E934-65C5-4026-A34D-63121357F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3" y="1524000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y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7" name="Rectangle 70">
              <a:extLst>
                <a:ext uri="{FF2B5EF4-FFF2-40B4-BE49-F238E27FC236}">
                  <a16:creationId xmlns:a16="http://schemas.microsoft.com/office/drawing/2014/main" id="{45BA70B9-A81E-40CC-A86C-2B92594CF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600" y="1524000"/>
              <a:ext cx="7053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8" name="Rectangle 71">
              <a:extLst>
                <a:ext uri="{FF2B5EF4-FFF2-40B4-BE49-F238E27FC236}">
                  <a16:creationId xmlns:a16="http://schemas.microsoft.com/office/drawing/2014/main" id="{0BEFD1CE-31E9-417B-9526-379CD194D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7975" y="1524000"/>
              <a:ext cx="317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9" name="Rectangle 72">
              <a:extLst>
                <a:ext uri="{FF2B5EF4-FFF2-40B4-BE49-F238E27FC236}">
                  <a16:creationId xmlns:a16="http://schemas.microsoft.com/office/drawing/2014/main" id="{88304787-A262-404A-A25C-A3CF1AAC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8138" y="1524000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0" name="Rectangle 73">
              <a:extLst>
                <a:ext uri="{FF2B5EF4-FFF2-40B4-BE49-F238E27FC236}">
                  <a16:creationId xmlns:a16="http://schemas.microsoft.com/office/drawing/2014/main" id="{E9BBC141-A2A1-40A0-B6B6-F49C20BAD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038" y="1524000"/>
              <a:ext cx="7053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1" name="Rectangle 74">
              <a:extLst>
                <a:ext uri="{FF2B5EF4-FFF2-40B4-BE49-F238E27FC236}">
                  <a16:creationId xmlns:a16="http://schemas.microsoft.com/office/drawing/2014/main" id="{931FA8C6-FF9E-4086-8623-5A45E5576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063" y="1524000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2" name="Rectangle 75">
              <a:extLst>
                <a:ext uri="{FF2B5EF4-FFF2-40B4-BE49-F238E27FC236}">
                  <a16:creationId xmlns:a16="http://schemas.microsoft.com/office/drawing/2014/main" id="{E3E218BC-B8DA-4255-BE7A-FAEC28DED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3" name="Rectangle 76">
              <a:extLst>
                <a:ext uri="{FF2B5EF4-FFF2-40B4-BE49-F238E27FC236}">
                  <a16:creationId xmlns:a16="http://schemas.microsoft.com/office/drawing/2014/main" id="{3ED16BFB-6AA3-4FCF-9D4D-DBC9E9C98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38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0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4" name="Rectangle 77">
              <a:extLst>
                <a:ext uri="{FF2B5EF4-FFF2-40B4-BE49-F238E27FC236}">
                  <a16:creationId xmlns:a16="http://schemas.microsoft.com/office/drawing/2014/main" id="{5D265A77-7795-46F5-8F8B-A015C8999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663" y="274955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5" name="Rectangle 78">
              <a:extLst>
                <a:ext uri="{FF2B5EF4-FFF2-40B4-BE49-F238E27FC236}">
                  <a16:creationId xmlns:a16="http://schemas.microsoft.com/office/drawing/2014/main" id="{06B271BE-0EA9-4372-B8C5-B1A9214B3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938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b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92FB87A5-28DB-4C57-A6EF-EF48E5F4C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488" y="2749550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7" name="Rectangle 80">
              <a:extLst>
                <a:ext uri="{FF2B5EF4-FFF2-40B4-BE49-F238E27FC236}">
                  <a16:creationId xmlns:a16="http://schemas.microsoft.com/office/drawing/2014/main" id="{D12EBEB6-61F4-4DCE-B34C-1ADAFCCE9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213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q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8" name="Rectangle 81">
              <a:extLst>
                <a:ext uri="{FF2B5EF4-FFF2-40B4-BE49-F238E27FC236}">
                  <a16:creationId xmlns:a16="http://schemas.microsoft.com/office/drawing/2014/main" id="{8C3E1F35-A52D-4C4D-9DDA-28A826F0F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274955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9" name="Rectangle 82">
              <a:extLst>
                <a:ext uri="{FF2B5EF4-FFF2-40B4-BE49-F238E27FC236}">
                  <a16:creationId xmlns:a16="http://schemas.microsoft.com/office/drawing/2014/main" id="{C625F3B0-B972-4259-9973-2110BE5E9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388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0" name="Rectangle 83">
              <a:extLst>
                <a:ext uri="{FF2B5EF4-FFF2-40B4-BE49-F238E27FC236}">
                  <a16:creationId xmlns:a16="http://schemas.microsoft.com/office/drawing/2014/main" id="{D17334E8-2263-4A59-BCE0-485235D30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938" y="2749550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1" name="Rectangle 84">
              <a:extLst>
                <a:ext uri="{FF2B5EF4-FFF2-40B4-BE49-F238E27FC236}">
                  <a16:creationId xmlns:a16="http://schemas.microsoft.com/office/drawing/2014/main" id="{D213EDAC-7641-4667-BBBF-DF1DAE02A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663" y="2749550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2" name="Rectangle 85">
              <a:extLst>
                <a:ext uri="{FF2B5EF4-FFF2-40B4-BE49-F238E27FC236}">
                  <a16:creationId xmlns:a16="http://schemas.microsoft.com/office/drawing/2014/main" id="{0BA518E8-8246-4CF7-B0A0-62E13344D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525" y="274955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3" name="Rectangle 86">
              <a:extLst>
                <a:ext uri="{FF2B5EF4-FFF2-40B4-BE49-F238E27FC236}">
                  <a16:creationId xmlns:a16="http://schemas.microsoft.com/office/drawing/2014/main" id="{DE79FE12-664F-4657-A613-FCDCBAEE4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4" name="Rectangle 87">
              <a:extLst>
                <a:ext uri="{FF2B5EF4-FFF2-40B4-BE49-F238E27FC236}">
                  <a16:creationId xmlns:a16="http://schemas.microsoft.com/office/drawing/2014/main" id="{6B72566C-DE62-489A-8DCF-112406AF7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3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5" name="Rectangle 88">
              <a:extLst>
                <a:ext uri="{FF2B5EF4-FFF2-40B4-BE49-F238E27FC236}">
                  <a16:creationId xmlns:a16="http://schemas.microsoft.com/office/drawing/2014/main" id="{04B4A2EF-4B19-4BF5-8E0B-7E2887AD6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075" y="2749550"/>
              <a:ext cx="396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6" name="Rectangle 89">
              <a:extLst>
                <a:ext uri="{FF2B5EF4-FFF2-40B4-BE49-F238E27FC236}">
                  <a16:creationId xmlns:a16="http://schemas.microsoft.com/office/drawing/2014/main" id="{FBC0DF9A-B3DD-49B6-BD87-A9BE63F4E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113" y="274955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7" name="Rectangle 90">
              <a:extLst>
                <a:ext uri="{FF2B5EF4-FFF2-40B4-BE49-F238E27FC236}">
                  <a16:creationId xmlns:a16="http://schemas.microsoft.com/office/drawing/2014/main" id="{0BAB7786-996B-47C5-8D07-38948BFDF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975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8" name="Line 91">
              <a:extLst>
                <a:ext uri="{FF2B5EF4-FFF2-40B4-BE49-F238E27FC236}">
                  <a16:creationId xmlns:a16="http://schemas.microsoft.com/office/drawing/2014/main" id="{8E2690A9-3346-4EC6-85CD-87507C7594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400" y="2667000"/>
              <a:ext cx="0" cy="281940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Rectangle 93">
              <a:extLst>
                <a:ext uri="{FF2B5EF4-FFF2-40B4-BE49-F238E27FC236}">
                  <a16:creationId xmlns:a16="http://schemas.microsoft.com/office/drawing/2014/main" id="{6A6099F6-F1F9-4A50-9E09-7FDF04FAE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724025"/>
              <a:ext cx="93663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P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0" name="Rectangle 94">
              <a:extLst>
                <a:ext uri="{FF2B5EF4-FFF2-40B4-BE49-F238E27FC236}">
                  <a16:creationId xmlns:a16="http://schemas.microsoft.com/office/drawing/2014/main" id="{CF3164E1-0B6B-4E0D-918C-C77EA970C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3" y="1724025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1" name="Rectangle 95">
              <a:extLst>
                <a:ext uri="{FF2B5EF4-FFF2-40B4-BE49-F238E27FC236}">
                  <a16:creationId xmlns:a16="http://schemas.microsoft.com/office/drawing/2014/main" id="{444597EB-E5E4-422F-8A8F-291CBA3E6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13" y="17240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2" name="Rectangle 96">
              <a:extLst>
                <a:ext uri="{FF2B5EF4-FFF2-40B4-BE49-F238E27FC236}">
                  <a16:creationId xmlns:a16="http://schemas.microsoft.com/office/drawing/2014/main" id="{3EFE4008-C887-42AB-9861-2B3B93928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738" y="17240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3" name="Rectangle 97">
              <a:extLst>
                <a:ext uri="{FF2B5EF4-FFF2-40B4-BE49-F238E27FC236}">
                  <a16:creationId xmlns:a16="http://schemas.microsoft.com/office/drawing/2014/main" id="{AB04BF1F-BD83-492C-A231-14900991D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288" y="1724025"/>
              <a:ext cx="4762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4" name="Rectangle 98">
              <a:extLst>
                <a:ext uri="{FF2B5EF4-FFF2-40B4-BE49-F238E27FC236}">
                  <a16:creationId xmlns:a16="http://schemas.microsoft.com/office/drawing/2014/main" id="{6BDFB542-4DF1-44F4-96B3-157FBC35A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088" y="1724025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a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5" name="Rectangle 99">
              <a:extLst>
                <a:ext uri="{FF2B5EF4-FFF2-40B4-BE49-F238E27FC236}">
                  <a16:creationId xmlns:a16="http://schemas.microsoft.com/office/drawing/2014/main" id="{342331A8-B71A-4DFF-8BB8-9265C5851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988" y="1724025"/>
              <a:ext cx="1158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6" name="Rectangle 100">
              <a:extLst>
                <a:ext uri="{FF2B5EF4-FFF2-40B4-BE49-F238E27FC236}">
                  <a16:creationId xmlns:a16="http://schemas.microsoft.com/office/drawing/2014/main" id="{FB58F9FD-9B96-46D7-9F04-3840AAA4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988" y="1724025"/>
              <a:ext cx="6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7" name="Rectangle 101">
              <a:extLst>
                <a:ext uri="{FF2B5EF4-FFF2-40B4-BE49-F238E27FC236}">
                  <a16:creationId xmlns:a16="http://schemas.microsoft.com/office/drawing/2014/main" id="{4CFEC9BC-89E2-44F7-AA45-CD64C24AE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93357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8" name="Rectangle 102">
              <a:extLst>
                <a:ext uri="{FF2B5EF4-FFF2-40B4-BE49-F238E27FC236}">
                  <a16:creationId xmlns:a16="http://schemas.microsoft.com/office/drawing/2014/main" id="{4708F341-5FD7-4586-B5D9-A8306ACE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513" y="1933575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x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9" name="Rectangle 103">
              <a:extLst>
                <a:ext uri="{FF2B5EF4-FFF2-40B4-BE49-F238E27FC236}">
                  <a16:creationId xmlns:a16="http://schemas.microsoft.com/office/drawing/2014/main" id="{10F6E38F-9ED2-4F89-85DB-AF1BB1FCF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193357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0" name="Rectangle 104">
              <a:extLst>
                <a:ext uri="{FF2B5EF4-FFF2-40B4-BE49-F238E27FC236}">
                  <a16:creationId xmlns:a16="http://schemas.microsoft.com/office/drawing/2014/main" id="{B84A2AEC-4697-4D5F-BC5E-9DCB417A6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3" y="1933575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 dirty="0">
                  <a:solidFill>
                    <a:srgbClr val="000000"/>
                  </a:solidFill>
                </a:rPr>
                <a:t>c</a:t>
              </a:r>
              <a:endParaRPr lang="en-US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1" name="Rectangle 105">
              <a:extLst>
                <a:ext uri="{FF2B5EF4-FFF2-40B4-BE49-F238E27FC236}">
                  <a16:creationId xmlns:a16="http://schemas.microsoft.com/office/drawing/2014/main" id="{7C277B8E-C7B5-4DE2-AC9B-79CCA3B0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288" y="193357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u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2" name="Rectangle 106">
              <a:extLst>
                <a:ext uri="{FF2B5EF4-FFF2-40B4-BE49-F238E27FC236}">
                  <a16:creationId xmlns:a16="http://schemas.microsoft.com/office/drawing/2014/main" id="{061CB713-19FB-4984-B9DF-6336F71A4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188" y="193357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3" name="Rectangle 107">
              <a:extLst>
                <a:ext uri="{FF2B5EF4-FFF2-40B4-BE49-F238E27FC236}">
                  <a16:creationId xmlns:a16="http://schemas.microsoft.com/office/drawing/2014/main" id="{45214F24-70EE-4E69-B297-2CD6A1749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1933575"/>
              <a:ext cx="317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4" name="Rectangle 108">
              <a:extLst>
                <a:ext uri="{FF2B5EF4-FFF2-40B4-BE49-F238E27FC236}">
                  <a16:creationId xmlns:a16="http://schemas.microsoft.com/office/drawing/2014/main" id="{87B57B3D-0D80-4CCA-9529-50323D39D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975" y="193357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5" name="Rectangle 109">
              <a:extLst>
                <a:ext uri="{FF2B5EF4-FFF2-40B4-BE49-F238E27FC236}">
                  <a16:creationId xmlns:a16="http://schemas.microsoft.com/office/drawing/2014/main" id="{21F205C3-A727-4653-BE6C-738B097A9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525" y="1933575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6" name="Rectangle 110">
              <a:extLst>
                <a:ext uri="{FF2B5EF4-FFF2-40B4-BE49-F238E27FC236}">
                  <a16:creationId xmlns:a16="http://schemas.microsoft.com/office/drawing/2014/main" id="{D3801071-DA98-411E-91BF-9ABBDAAFA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250" y="1933575"/>
              <a:ext cx="6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7" name="Rectangle 111">
              <a:extLst>
                <a:ext uri="{FF2B5EF4-FFF2-40B4-BE49-F238E27FC236}">
                  <a16:creationId xmlns:a16="http://schemas.microsoft.com/office/drawing/2014/main" id="{F4D194BA-3768-450F-A5B0-D42BBE1B3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2138362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8" name="Rectangle 112">
              <a:extLst>
                <a:ext uri="{FF2B5EF4-FFF2-40B4-BE49-F238E27FC236}">
                  <a16:creationId xmlns:a16="http://schemas.microsoft.com/office/drawing/2014/main" id="{0B298F5E-B77D-4756-9326-48A3D4557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513" y="2138362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9" name="Rectangle 113">
              <a:extLst>
                <a:ext uri="{FF2B5EF4-FFF2-40B4-BE49-F238E27FC236}">
                  <a16:creationId xmlns:a16="http://schemas.microsoft.com/office/drawing/2014/main" id="{B02E5DB4-067E-4243-B749-3762D1C78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25" y="2138362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0" name="Rectangle 114">
              <a:extLst>
                <a:ext uri="{FF2B5EF4-FFF2-40B4-BE49-F238E27FC236}">
                  <a16:creationId xmlns:a16="http://schemas.microsoft.com/office/drawing/2014/main" id="{B7B02175-D82F-49F0-B08F-880B8B8B1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2138362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1" name="Rectangle 115">
              <a:extLst>
                <a:ext uri="{FF2B5EF4-FFF2-40B4-BE49-F238E27FC236}">
                  <a16:creationId xmlns:a16="http://schemas.microsoft.com/office/drawing/2014/main" id="{5A2E60A1-847C-41E3-80DC-6ACEA4832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8" y="2138362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2" name="Rectangle 116">
              <a:extLst>
                <a:ext uri="{FF2B5EF4-FFF2-40B4-BE49-F238E27FC236}">
                  <a16:creationId xmlns:a16="http://schemas.microsoft.com/office/drawing/2014/main" id="{B79A3E3A-6C2D-4C56-810F-0CEE6E95F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800" y="2138362"/>
              <a:ext cx="6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endParaRPr lang="en-GB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3" name="Rectangle 117">
              <a:extLst>
                <a:ext uri="{FF2B5EF4-FFF2-40B4-BE49-F238E27FC236}">
                  <a16:creationId xmlns:a16="http://schemas.microsoft.com/office/drawing/2014/main" id="{5C48F610-DC54-47BE-8D31-0639B6078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2346325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4" name="Rectangle 118">
              <a:extLst>
                <a:ext uri="{FF2B5EF4-FFF2-40B4-BE49-F238E27FC236}">
                  <a16:creationId xmlns:a16="http://schemas.microsoft.com/office/drawing/2014/main" id="{FE499372-1948-4062-A150-171FD92A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" y="2346325"/>
              <a:ext cx="317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5" name="Rectangle 119">
              <a:extLst>
                <a:ext uri="{FF2B5EF4-FFF2-40B4-BE49-F238E27FC236}">
                  <a16:creationId xmlns:a16="http://schemas.microsoft.com/office/drawing/2014/main" id="{A05278F0-1061-419E-9369-50B9CF974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63" y="2346325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6" name="Rectangle 120">
              <a:extLst>
                <a:ext uri="{FF2B5EF4-FFF2-40B4-BE49-F238E27FC236}">
                  <a16:creationId xmlns:a16="http://schemas.microsoft.com/office/drawing/2014/main" id="{D0DF6EC3-733B-4741-B5B8-B9EC4FE8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3" y="234632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7" name="Rectangle 121">
              <a:extLst>
                <a:ext uri="{FF2B5EF4-FFF2-40B4-BE49-F238E27FC236}">
                  <a16:creationId xmlns:a16="http://schemas.microsoft.com/office/drawing/2014/main" id="{D9717453-4F7A-4BEF-BC30-F42FEB101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50" y="2346325"/>
              <a:ext cx="317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8" name="Rectangle 122">
              <a:extLst>
                <a:ext uri="{FF2B5EF4-FFF2-40B4-BE49-F238E27FC236}">
                  <a16:creationId xmlns:a16="http://schemas.microsoft.com/office/drawing/2014/main" id="{7E6A5EA2-DAB6-4853-956D-F523068E2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3" y="23463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 dirty="0">
                  <a:solidFill>
                    <a:srgbClr val="000000"/>
                  </a:solidFill>
                </a:rPr>
                <a:t>n</a:t>
              </a:r>
              <a:endParaRPr lang="en-US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9" name="Rectangle 123">
              <a:extLst>
                <a:ext uri="{FF2B5EF4-FFF2-40B4-BE49-F238E27FC236}">
                  <a16:creationId xmlns:a16="http://schemas.microsoft.com/office/drawing/2014/main" id="{6F5AB1EE-B37E-482A-AD5A-C70AE3F2E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2346325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0" name="Rectangle 124">
              <a:extLst>
                <a:ext uri="{FF2B5EF4-FFF2-40B4-BE49-F238E27FC236}">
                  <a16:creationId xmlns:a16="http://schemas.microsoft.com/office/drawing/2014/main" id="{9DC2B741-3A2A-49CD-9EA1-EE0CA270B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188" y="234632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1" name="Rectangle 125">
              <a:extLst>
                <a:ext uri="{FF2B5EF4-FFF2-40B4-BE49-F238E27FC236}">
                  <a16:creationId xmlns:a16="http://schemas.microsoft.com/office/drawing/2014/main" id="{D90F00D7-65DD-4A9C-8453-E6C945525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2346325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2" name="Rectangle 126">
              <a:extLst>
                <a:ext uri="{FF2B5EF4-FFF2-40B4-BE49-F238E27FC236}">
                  <a16:creationId xmlns:a16="http://schemas.microsoft.com/office/drawing/2014/main" id="{E6520265-EF13-4082-B074-E1DF62CAB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675" y="23463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u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3" name="Rectangle 127">
              <a:extLst>
                <a:ext uri="{FF2B5EF4-FFF2-40B4-BE49-F238E27FC236}">
                  <a16:creationId xmlns:a16="http://schemas.microsoft.com/office/drawing/2014/main" id="{00B385D1-8DD2-4CB0-B9DB-199E31851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988" y="2346325"/>
              <a:ext cx="7053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4" name="Rectangle 128">
              <a:extLst>
                <a:ext uri="{FF2B5EF4-FFF2-40B4-BE49-F238E27FC236}">
                  <a16:creationId xmlns:a16="http://schemas.microsoft.com/office/drawing/2014/main" id="{CCD45FEE-42FB-4DC5-AF2D-0DEB88186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34632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5" name="Rectangle 129">
              <a:extLst>
                <a:ext uri="{FF2B5EF4-FFF2-40B4-BE49-F238E27FC236}">
                  <a16:creationId xmlns:a16="http://schemas.microsoft.com/office/drawing/2014/main" id="{27ED8F0C-9FF5-4AE5-8DE1-4508F0008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050" y="2346325"/>
              <a:ext cx="32060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6" name="Rectangle 130">
              <a:extLst>
                <a:ext uri="{FF2B5EF4-FFF2-40B4-BE49-F238E27FC236}">
                  <a16:creationId xmlns:a16="http://schemas.microsoft.com/office/drawing/2014/main" id="{31280285-A44A-46F2-8606-AFA0133A6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388" y="23463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7" name="Rectangle 131">
              <a:extLst>
                <a:ext uri="{FF2B5EF4-FFF2-40B4-BE49-F238E27FC236}">
                  <a16:creationId xmlns:a16="http://schemas.microsoft.com/office/drawing/2014/main" id="{2779F528-D365-4408-B43C-5770C1959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113" y="23463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8" name="Rectangle 132">
              <a:extLst>
                <a:ext uri="{FF2B5EF4-FFF2-40B4-BE49-F238E27FC236}">
                  <a16:creationId xmlns:a16="http://schemas.microsoft.com/office/drawing/2014/main" id="{B3DC0DCA-63FB-43C3-A7C9-EAAA50E52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663" y="2346325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9" name="Rectangle 133">
              <a:extLst>
                <a:ext uri="{FF2B5EF4-FFF2-40B4-BE49-F238E27FC236}">
                  <a16:creationId xmlns:a16="http://schemas.microsoft.com/office/drawing/2014/main" id="{529EB8E3-60ED-4412-9CA7-093FAE525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038" y="2346325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0" name="Line 134">
              <a:extLst>
                <a:ext uri="{FF2B5EF4-FFF2-40B4-BE49-F238E27FC236}">
                  <a16:creationId xmlns:a16="http://schemas.microsoft.com/office/drawing/2014/main" id="{B6225668-A8C7-4265-AAC1-83D4C192B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7388" y="1639888"/>
              <a:ext cx="5418138" cy="15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35">
              <a:extLst>
                <a:ext uri="{FF2B5EF4-FFF2-40B4-BE49-F238E27FC236}">
                  <a16:creationId xmlns:a16="http://schemas.microsoft.com/office/drawing/2014/main" id="{975932BD-7A6B-4603-9D54-49A091432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25" y="1603375"/>
              <a:ext cx="63500" cy="73025"/>
            </a:xfrm>
            <a:custGeom>
              <a:avLst/>
              <a:gdLst>
                <a:gd name="T0" fmla="*/ 0 w 33"/>
                <a:gd name="T1" fmla="*/ 0 h 38"/>
                <a:gd name="T2" fmla="*/ 0 w 33"/>
                <a:gd name="T3" fmla="*/ 176 h 38"/>
                <a:gd name="T4" fmla="*/ 152 w 33"/>
                <a:gd name="T5" fmla="*/ 90 h 38"/>
                <a:gd name="T6" fmla="*/ 0 w 33"/>
                <a:gd name="T7" fmla="*/ 0 h 38"/>
                <a:gd name="T8" fmla="*/ 0 w 33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8"/>
                <a:gd name="T17" fmla="*/ 33 w 33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8">
                  <a:moveTo>
                    <a:pt x="0" y="0"/>
                  </a:moveTo>
                  <a:lnTo>
                    <a:pt x="0" y="38"/>
                  </a:lnTo>
                  <a:lnTo>
                    <a:pt x="3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36">
              <a:extLst>
                <a:ext uri="{FF2B5EF4-FFF2-40B4-BE49-F238E27FC236}">
                  <a16:creationId xmlns:a16="http://schemas.microsoft.com/office/drawing/2014/main" id="{461D8607-54B7-409A-A7B5-030AC6021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850" y="2501900"/>
              <a:ext cx="117475" cy="728663"/>
            </a:xfrm>
            <a:custGeom>
              <a:avLst/>
              <a:gdLst>
                <a:gd name="T0" fmla="*/ 285 w 61"/>
                <a:gd name="T1" fmla="*/ 1769 h 378"/>
                <a:gd name="T2" fmla="*/ 285 w 61"/>
                <a:gd name="T3" fmla="*/ 0 h 378"/>
                <a:gd name="T4" fmla="*/ 0 w 61"/>
                <a:gd name="T5" fmla="*/ 0 h 378"/>
                <a:gd name="T6" fmla="*/ 0 w 61"/>
                <a:gd name="T7" fmla="*/ 1786 h 378"/>
                <a:gd name="T8" fmla="*/ 285 w 61"/>
                <a:gd name="T9" fmla="*/ 1786 h 378"/>
                <a:gd name="T10" fmla="*/ 285 w 61"/>
                <a:gd name="T11" fmla="*/ 1786 h 378"/>
                <a:gd name="T12" fmla="*/ 285 w 61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"/>
                <a:gd name="T22" fmla="*/ 0 h 378"/>
                <a:gd name="T23" fmla="*/ 61 w 61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" h="378">
                  <a:moveTo>
                    <a:pt x="61" y="375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1" y="378"/>
                  </a:lnTo>
                  <a:lnTo>
                    <a:pt x="61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37">
              <a:extLst>
                <a:ext uri="{FF2B5EF4-FFF2-40B4-BE49-F238E27FC236}">
                  <a16:creationId xmlns:a16="http://schemas.microsoft.com/office/drawing/2014/main" id="{0E07FC05-7EC6-4768-BE26-A8B810457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850" y="2501900"/>
              <a:ext cx="117475" cy="728663"/>
            </a:xfrm>
            <a:custGeom>
              <a:avLst/>
              <a:gdLst>
                <a:gd name="T0" fmla="*/ 285 w 61"/>
                <a:gd name="T1" fmla="*/ 1769 h 378"/>
                <a:gd name="T2" fmla="*/ 285 w 61"/>
                <a:gd name="T3" fmla="*/ 0 h 378"/>
                <a:gd name="T4" fmla="*/ 0 w 61"/>
                <a:gd name="T5" fmla="*/ 0 h 378"/>
                <a:gd name="T6" fmla="*/ 0 w 61"/>
                <a:gd name="T7" fmla="*/ 1786 h 378"/>
                <a:gd name="T8" fmla="*/ 285 w 61"/>
                <a:gd name="T9" fmla="*/ 1786 h 378"/>
                <a:gd name="T10" fmla="*/ 285 w 61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1"/>
                <a:gd name="T19" fmla="*/ 0 h 378"/>
                <a:gd name="T20" fmla="*/ 61 w 61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1" h="378">
                  <a:moveTo>
                    <a:pt x="61" y="375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1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8">
              <a:extLst>
                <a:ext uri="{FF2B5EF4-FFF2-40B4-BE49-F238E27FC236}">
                  <a16:creationId xmlns:a16="http://schemas.microsoft.com/office/drawing/2014/main" id="{C89EF028-971D-4D69-A9BE-6A200A828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501900"/>
              <a:ext cx="119063" cy="728663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85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2163F0DE-2052-459E-AC5D-E7E8FB2F5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501900"/>
              <a:ext cx="119063" cy="728663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40">
              <a:extLst>
                <a:ext uri="{FF2B5EF4-FFF2-40B4-BE49-F238E27FC236}">
                  <a16:creationId xmlns:a16="http://schemas.microsoft.com/office/drawing/2014/main" id="{386FAAAB-783B-46D9-B229-7D5BB192E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2501900"/>
              <a:ext cx="119063" cy="728663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85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41">
              <a:extLst>
                <a:ext uri="{FF2B5EF4-FFF2-40B4-BE49-F238E27FC236}">
                  <a16:creationId xmlns:a16="http://schemas.microsoft.com/office/drawing/2014/main" id="{8E0AFF13-E51A-4EA3-9BC2-0F1CDDD0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2501900"/>
              <a:ext cx="119063" cy="728663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42">
              <a:extLst>
                <a:ext uri="{FF2B5EF4-FFF2-40B4-BE49-F238E27FC236}">
                  <a16:creationId xmlns:a16="http://schemas.microsoft.com/office/drawing/2014/main" id="{9340FBB0-AB9F-437E-8319-215FC559E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2495550"/>
              <a:ext cx="119063" cy="728663"/>
            </a:xfrm>
            <a:custGeom>
              <a:avLst/>
              <a:gdLst>
                <a:gd name="T0" fmla="*/ 270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70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59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59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3">
              <a:extLst>
                <a:ext uri="{FF2B5EF4-FFF2-40B4-BE49-F238E27FC236}">
                  <a16:creationId xmlns:a16="http://schemas.microsoft.com/office/drawing/2014/main" id="{3B8C5F13-CED7-4915-9353-4355556FC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3319463"/>
              <a:ext cx="119063" cy="722313"/>
            </a:xfrm>
            <a:custGeom>
              <a:avLst/>
              <a:gdLst>
                <a:gd name="T0" fmla="*/ 28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85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2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2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44">
              <a:extLst>
                <a:ext uri="{FF2B5EF4-FFF2-40B4-BE49-F238E27FC236}">
                  <a16:creationId xmlns:a16="http://schemas.microsoft.com/office/drawing/2014/main" id="{AC146EEA-5DEE-467C-BD2F-C40E9E183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3319463"/>
              <a:ext cx="119063" cy="722313"/>
            </a:xfrm>
            <a:custGeom>
              <a:avLst/>
              <a:gdLst>
                <a:gd name="T0" fmla="*/ 28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2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45">
              <a:extLst>
                <a:ext uri="{FF2B5EF4-FFF2-40B4-BE49-F238E27FC236}">
                  <a16:creationId xmlns:a16="http://schemas.microsoft.com/office/drawing/2014/main" id="{9F84A8C8-D275-4B61-AB4F-FCA63329A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3319463"/>
              <a:ext cx="119063" cy="722313"/>
            </a:xfrm>
            <a:custGeom>
              <a:avLst/>
              <a:gdLst>
                <a:gd name="T0" fmla="*/ 28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85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2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2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46">
              <a:extLst>
                <a:ext uri="{FF2B5EF4-FFF2-40B4-BE49-F238E27FC236}">
                  <a16:creationId xmlns:a16="http://schemas.microsoft.com/office/drawing/2014/main" id="{EC9C8F97-4C67-42E1-AAF2-76306DFB3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3319463"/>
              <a:ext cx="119063" cy="722313"/>
            </a:xfrm>
            <a:custGeom>
              <a:avLst/>
              <a:gdLst>
                <a:gd name="T0" fmla="*/ 28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2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47">
              <a:extLst>
                <a:ext uri="{FF2B5EF4-FFF2-40B4-BE49-F238E27FC236}">
                  <a16:creationId xmlns:a16="http://schemas.microsoft.com/office/drawing/2014/main" id="{A6E61158-12A9-4DE7-AEBD-FAE5C613F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275" y="3319463"/>
              <a:ext cx="119063" cy="722313"/>
            </a:xfrm>
            <a:custGeom>
              <a:avLst/>
              <a:gdLst>
                <a:gd name="T0" fmla="*/ 270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0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59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59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48">
              <a:extLst>
                <a:ext uri="{FF2B5EF4-FFF2-40B4-BE49-F238E27FC236}">
                  <a16:creationId xmlns:a16="http://schemas.microsoft.com/office/drawing/2014/main" id="{1243C5D3-CD43-4E96-AC0E-66209D7D1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3319463"/>
              <a:ext cx="120650" cy="722313"/>
            </a:xfrm>
            <a:custGeom>
              <a:avLst/>
              <a:gdLst>
                <a:gd name="T0" fmla="*/ 310 w 62"/>
                <a:gd name="T1" fmla="*/ 1747 h 375"/>
                <a:gd name="T2" fmla="*/ 317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317 w 62"/>
                <a:gd name="T9" fmla="*/ 1761 h 375"/>
                <a:gd name="T10" fmla="*/ 317 w 62"/>
                <a:gd name="T11" fmla="*/ 1761 h 375"/>
                <a:gd name="T12" fmla="*/ 310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0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49">
              <a:extLst>
                <a:ext uri="{FF2B5EF4-FFF2-40B4-BE49-F238E27FC236}">
                  <a16:creationId xmlns:a16="http://schemas.microsoft.com/office/drawing/2014/main" id="{C0A6E34D-1C51-4419-8318-3BE802894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3319463"/>
              <a:ext cx="120650" cy="722313"/>
            </a:xfrm>
            <a:custGeom>
              <a:avLst/>
              <a:gdLst>
                <a:gd name="T0" fmla="*/ 310 w 62"/>
                <a:gd name="T1" fmla="*/ 1747 h 375"/>
                <a:gd name="T2" fmla="*/ 317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317 w 62"/>
                <a:gd name="T9" fmla="*/ 1761 h 375"/>
                <a:gd name="T10" fmla="*/ 317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0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150">
              <a:extLst>
                <a:ext uri="{FF2B5EF4-FFF2-40B4-BE49-F238E27FC236}">
                  <a16:creationId xmlns:a16="http://schemas.microsoft.com/office/drawing/2014/main" id="{68AFB39E-984C-421D-9BF4-0DCB58D58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4313238"/>
              <a:ext cx="160338" cy="361950"/>
            </a:xfrm>
            <a:custGeom>
              <a:avLst/>
              <a:gdLst>
                <a:gd name="T0" fmla="*/ 0 w 83"/>
                <a:gd name="T1" fmla="*/ 865 h 188"/>
                <a:gd name="T2" fmla="*/ 402 w 83"/>
                <a:gd name="T3" fmla="*/ 880 h 188"/>
                <a:gd name="T4" fmla="*/ 402 w 83"/>
                <a:gd name="T5" fmla="*/ 0 h 188"/>
                <a:gd name="T6" fmla="*/ 0 w 83"/>
                <a:gd name="T7" fmla="*/ 0 h 188"/>
                <a:gd name="T8" fmla="*/ 0 w 83"/>
                <a:gd name="T9" fmla="*/ 865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188"/>
                <a:gd name="T17" fmla="*/ 83 w 83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188">
                  <a:moveTo>
                    <a:pt x="0" y="185"/>
                  </a:moveTo>
                  <a:lnTo>
                    <a:pt x="83" y="188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151">
              <a:extLst>
                <a:ext uri="{FF2B5EF4-FFF2-40B4-BE49-F238E27FC236}">
                  <a16:creationId xmlns:a16="http://schemas.microsoft.com/office/drawing/2014/main" id="{76A7EB7D-A510-40FD-98C8-873BD1420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4313238"/>
              <a:ext cx="160338" cy="361950"/>
            </a:xfrm>
            <a:custGeom>
              <a:avLst/>
              <a:gdLst>
                <a:gd name="T0" fmla="*/ 0 w 83"/>
                <a:gd name="T1" fmla="*/ 865 h 188"/>
                <a:gd name="T2" fmla="*/ 402 w 83"/>
                <a:gd name="T3" fmla="*/ 880 h 188"/>
                <a:gd name="T4" fmla="*/ 402 w 83"/>
                <a:gd name="T5" fmla="*/ 0 h 188"/>
                <a:gd name="T6" fmla="*/ 0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0" y="185"/>
                  </a:moveTo>
                  <a:lnTo>
                    <a:pt x="83" y="188"/>
                  </a:lnTo>
                  <a:lnTo>
                    <a:pt x="83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11176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52">
              <a:extLst>
                <a:ext uri="{FF2B5EF4-FFF2-40B4-BE49-F238E27FC236}">
                  <a16:creationId xmlns:a16="http://schemas.microsoft.com/office/drawing/2014/main" id="{AC339621-8E5A-4E44-8767-EDF28F10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4306888"/>
              <a:ext cx="155575" cy="368300"/>
            </a:xfrm>
            <a:custGeom>
              <a:avLst/>
              <a:gdLst>
                <a:gd name="T0" fmla="*/ 374 w 81"/>
                <a:gd name="T1" fmla="*/ 0 h 191"/>
                <a:gd name="T2" fmla="*/ 0 w 81"/>
                <a:gd name="T3" fmla="*/ 16 h 191"/>
                <a:gd name="T4" fmla="*/ 0 w 81"/>
                <a:gd name="T5" fmla="*/ 909 h 191"/>
                <a:gd name="T6" fmla="*/ 374 w 81"/>
                <a:gd name="T7" fmla="*/ 909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191"/>
                <a:gd name="T14" fmla="*/ 81 w 81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191">
                  <a:moveTo>
                    <a:pt x="81" y="0"/>
                  </a:moveTo>
                  <a:lnTo>
                    <a:pt x="0" y="3"/>
                  </a:lnTo>
                  <a:lnTo>
                    <a:pt x="0" y="191"/>
                  </a:lnTo>
                  <a:lnTo>
                    <a:pt x="81" y="191"/>
                  </a:lnTo>
                </a:path>
              </a:pathLst>
            </a:custGeom>
            <a:noFill/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3">
              <a:extLst>
                <a:ext uri="{FF2B5EF4-FFF2-40B4-BE49-F238E27FC236}">
                  <a16:creationId xmlns:a16="http://schemas.microsoft.com/office/drawing/2014/main" id="{7743AB26-0FD6-48CA-9B42-A7DACC9AC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013" y="4130675"/>
              <a:ext cx="242888" cy="715963"/>
            </a:xfrm>
            <a:custGeom>
              <a:avLst/>
              <a:gdLst>
                <a:gd name="T0" fmla="*/ 0 w 126"/>
                <a:gd name="T1" fmla="*/ 0 h 372"/>
                <a:gd name="T2" fmla="*/ 2 w 126"/>
                <a:gd name="T3" fmla="*/ 706 h 372"/>
                <a:gd name="T4" fmla="*/ 193 w 126"/>
                <a:gd name="T5" fmla="*/ 877 h 372"/>
                <a:gd name="T6" fmla="*/ 2 w 126"/>
                <a:gd name="T7" fmla="*/ 1038 h 372"/>
                <a:gd name="T8" fmla="*/ 2 w 126"/>
                <a:gd name="T9" fmla="*/ 1737 h 372"/>
                <a:gd name="T10" fmla="*/ 596 w 126"/>
                <a:gd name="T11" fmla="*/ 1217 h 372"/>
                <a:gd name="T12" fmla="*/ 596 w 126"/>
                <a:gd name="T13" fmla="*/ 529 h 372"/>
                <a:gd name="T14" fmla="*/ 2 w 126"/>
                <a:gd name="T15" fmla="*/ 0 h 372"/>
                <a:gd name="T16" fmla="*/ 2 w 126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6"/>
                <a:gd name="T28" fmla="*/ 0 h 372"/>
                <a:gd name="T29" fmla="*/ 126 w 126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6" h="372">
                  <a:moveTo>
                    <a:pt x="0" y="0"/>
                  </a:moveTo>
                  <a:lnTo>
                    <a:pt x="2" y="152"/>
                  </a:lnTo>
                  <a:lnTo>
                    <a:pt x="40" y="188"/>
                  </a:lnTo>
                  <a:lnTo>
                    <a:pt x="2" y="223"/>
                  </a:lnTo>
                  <a:lnTo>
                    <a:pt x="2" y="372"/>
                  </a:lnTo>
                  <a:lnTo>
                    <a:pt x="126" y="261"/>
                  </a:lnTo>
                  <a:lnTo>
                    <a:pt x="126" y="114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54">
              <a:extLst>
                <a:ext uri="{FF2B5EF4-FFF2-40B4-BE49-F238E27FC236}">
                  <a16:creationId xmlns:a16="http://schemas.microsoft.com/office/drawing/2014/main" id="{DD91BA7B-D26B-4FEF-A89D-7C2D23E21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4313238"/>
              <a:ext cx="317500" cy="361950"/>
            </a:xfrm>
            <a:custGeom>
              <a:avLst/>
              <a:gdLst>
                <a:gd name="T0" fmla="*/ 766 w 165"/>
                <a:gd name="T1" fmla="*/ 865 h 188"/>
                <a:gd name="T2" fmla="*/ 766 w 165"/>
                <a:gd name="T3" fmla="*/ 0 h 188"/>
                <a:gd name="T4" fmla="*/ 0 w 165"/>
                <a:gd name="T5" fmla="*/ 0 h 188"/>
                <a:gd name="T6" fmla="*/ 0 w 165"/>
                <a:gd name="T7" fmla="*/ 880 h 188"/>
                <a:gd name="T8" fmla="*/ 766 w 165"/>
                <a:gd name="T9" fmla="*/ 880 h 188"/>
                <a:gd name="T10" fmla="*/ 766 w 165"/>
                <a:gd name="T11" fmla="*/ 880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"/>
                <a:gd name="T19" fmla="*/ 0 h 188"/>
                <a:gd name="T20" fmla="*/ 165 w 165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" h="188">
                  <a:moveTo>
                    <a:pt x="165" y="185"/>
                  </a:moveTo>
                  <a:lnTo>
                    <a:pt x="165" y="0"/>
                  </a:lnTo>
                  <a:lnTo>
                    <a:pt x="0" y="0"/>
                  </a:lnTo>
                  <a:lnTo>
                    <a:pt x="0" y="188"/>
                  </a:lnTo>
                  <a:lnTo>
                    <a:pt x="165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Line 155">
              <a:extLst>
                <a:ext uri="{FF2B5EF4-FFF2-40B4-BE49-F238E27FC236}">
                  <a16:creationId xmlns:a16="http://schemas.microsoft.com/office/drawing/2014/main" id="{F4548997-7CBC-4A5B-9C20-6AE1A4601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1463" y="4492625"/>
              <a:ext cx="434975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Line 156">
              <a:extLst>
                <a:ext uri="{FF2B5EF4-FFF2-40B4-BE49-F238E27FC236}">
                  <a16:creationId xmlns:a16="http://schemas.microsoft.com/office/drawing/2014/main" id="{BADCEE87-EE4C-4637-BACE-5307E3C27E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9900" y="4492625"/>
              <a:ext cx="47148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Line 157">
              <a:extLst>
                <a:ext uri="{FF2B5EF4-FFF2-40B4-BE49-F238E27FC236}">
                  <a16:creationId xmlns:a16="http://schemas.microsoft.com/office/drawing/2014/main" id="{632AD0A9-E78D-4142-9D7A-B4CB2B943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38888" y="4492625"/>
              <a:ext cx="434975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58">
              <a:extLst>
                <a:ext uri="{FF2B5EF4-FFF2-40B4-BE49-F238E27FC236}">
                  <a16:creationId xmlns:a16="http://schemas.microsoft.com/office/drawing/2014/main" id="{74C6129F-8FD7-4104-A3C7-8EFF0B07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4402138"/>
              <a:ext cx="77788" cy="90488"/>
            </a:xfrm>
            <a:custGeom>
              <a:avLst/>
              <a:gdLst>
                <a:gd name="T0" fmla="*/ 0 w 41"/>
                <a:gd name="T1" fmla="*/ 221 h 47"/>
                <a:gd name="T2" fmla="*/ 0 w 41"/>
                <a:gd name="T3" fmla="*/ 0 h 47"/>
                <a:gd name="T4" fmla="*/ 174 w 41"/>
                <a:gd name="T5" fmla="*/ 0 h 47"/>
                <a:gd name="T6" fmla="*/ 0 60000 65536"/>
                <a:gd name="T7" fmla="*/ 0 60000 65536"/>
                <a:gd name="T8" fmla="*/ 0 60000 65536"/>
                <a:gd name="T9" fmla="*/ 0 w 41"/>
                <a:gd name="T10" fmla="*/ 0 h 47"/>
                <a:gd name="T11" fmla="*/ 41 w 41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" h="47">
                  <a:moveTo>
                    <a:pt x="0" y="47"/>
                  </a:moveTo>
                  <a:lnTo>
                    <a:pt x="0" y="0"/>
                  </a:lnTo>
                  <a:lnTo>
                    <a:pt x="41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59">
              <a:extLst>
                <a:ext uri="{FF2B5EF4-FFF2-40B4-BE49-F238E27FC236}">
                  <a16:creationId xmlns:a16="http://schemas.microsoft.com/office/drawing/2014/main" id="{F9450FE9-8196-4CF5-B537-82DCD018E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600" y="4492625"/>
              <a:ext cx="555625" cy="271463"/>
            </a:xfrm>
            <a:custGeom>
              <a:avLst/>
              <a:gdLst>
                <a:gd name="T0" fmla="*/ 0 w 288"/>
                <a:gd name="T1" fmla="*/ 0 h 141"/>
                <a:gd name="T2" fmla="*/ 0 w 288"/>
                <a:gd name="T3" fmla="*/ 659 h 141"/>
                <a:gd name="T4" fmla="*/ 1178 w 288"/>
                <a:gd name="T5" fmla="*/ 659 h 141"/>
                <a:gd name="T6" fmla="*/ 1178 w 288"/>
                <a:gd name="T7" fmla="*/ 215 h 141"/>
                <a:gd name="T8" fmla="*/ 1367 w 288"/>
                <a:gd name="T9" fmla="*/ 215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141"/>
                <a:gd name="T17" fmla="*/ 288 w 288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141">
                  <a:moveTo>
                    <a:pt x="0" y="0"/>
                  </a:moveTo>
                  <a:lnTo>
                    <a:pt x="0" y="141"/>
                  </a:lnTo>
                  <a:lnTo>
                    <a:pt x="247" y="141"/>
                  </a:lnTo>
                  <a:lnTo>
                    <a:pt x="247" y="46"/>
                  </a:lnTo>
                  <a:lnTo>
                    <a:pt x="288" y="4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60">
              <a:extLst>
                <a:ext uri="{FF2B5EF4-FFF2-40B4-BE49-F238E27FC236}">
                  <a16:creationId xmlns:a16="http://schemas.microsoft.com/office/drawing/2014/main" id="{6761AE65-457A-4FDF-90C4-BCC4B4719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30675"/>
              <a:ext cx="119063" cy="722313"/>
            </a:xfrm>
            <a:custGeom>
              <a:avLst/>
              <a:gdLst>
                <a:gd name="T0" fmla="*/ 285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1">
              <a:extLst>
                <a:ext uri="{FF2B5EF4-FFF2-40B4-BE49-F238E27FC236}">
                  <a16:creationId xmlns:a16="http://schemas.microsoft.com/office/drawing/2014/main" id="{DC7DFB57-A775-415F-B1B4-EC20A7AD0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30675"/>
              <a:ext cx="119063" cy="722313"/>
            </a:xfrm>
            <a:custGeom>
              <a:avLst/>
              <a:gdLst>
                <a:gd name="T0" fmla="*/ 285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62">
              <a:extLst>
                <a:ext uri="{FF2B5EF4-FFF2-40B4-BE49-F238E27FC236}">
                  <a16:creationId xmlns:a16="http://schemas.microsoft.com/office/drawing/2014/main" id="{324A7B6D-25D4-4873-A0F3-2034BEE0E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4130675"/>
              <a:ext cx="120650" cy="722313"/>
            </a:xfrm>
            <a:custGeom>
              <a:avLst/>
              <a:gdLst>
                <a:gd name="T0" fmla="*/ 310 w 62"/>
                <a:gd name="T1" fmla="*/ 1761 h 375"/>
                <a:gd name="T2" fmla="*/ 317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317 w 62"/>
                <a:gd name="T9" fmla="*/ 1761 h 375"/>
                <a:gd name="T10" fmla="*/ 317 w 62"/>
                <a:gd name="T11" fmla="*/ 1761 h 375"/>
                <a:gd name="T12" fmla="*/ 310 w 62"/>
                <a:gd name="T13" fmla="*/ 1761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0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0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63">
              <a:extLst>
                <a:ext uri="{FF2B5EF4-FFF2-40B4-BE49-F238E27FC236}">
                  <a16:creationId xmlns:a16="http://schemas.microsoft.com/office/drawing/2014/main" id="{5DA0F4A6-ECAA-4D1F-9B9D-CC9452DC5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4130675"/>
              <a:ext cx="120650" cy="722313"/>
            </a:xfrm>
            <a:custGeom>
              <a:avLst/>
              <a:gdLst>
                <a:gd name="T0" fmla="*/ 310 w 62"/>
                <a:gd name="T1" fmla="*/ 1761 h 375"/>
                <a:gd name="T2" fmla="*/ 317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317 w 62"/>
                <a:gd name="T9" fmla="*/ 1761 h 375"/>
                <a:gd name="T10" fmla="*/ 317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0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64">
              <a:extLst>
                <a:ext uri="{FF2B5EF4-FFF2-40B4-BE49-F238E27FC236}">
                  <a16:creationId xmlns:a16="http://schemas.microsoft.com/office/drawing/2014/main" id="{45BE1AB7-A4E6-4E89-B793-9DF5CAD63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4130675"/>
              <a:ext cx="119063" cy="722313"/>
            </a:xfrm>
            <a:custGeom>
              <a:avLst/>
              <a:gdLst>
                <a:gd name="T0" fmla="*/ 275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5 w 62"/>
                <a:gd name="T13" fmla="*/ 1761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0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0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65">
              <a:extLst>
                <a:ext uri="{FF2B5EF4-FFF2-40B4-BE49-F238E27FC236}">
                  <a16:creationId xmlns:a16="http://schemas.microsoft.com/office/drawing/2014/main" id="{2F4D2E5D-AECD-4CB9-B844-35F488E0B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4130675"/>
              <a:ext cx="119063" cy="722313"/>
            </a:xfrm>
            <a:custGeom>
              <a:avLst/>
              <a:gdLst>
                <a:gd name="T0" fmla="*/ 275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0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166">
              <a:extLst>
                <a:ext uri="{FF2B5EF4-FFF2-40B4-BE49-F238E27FC236}">
                  <a16:creationId xmlns:a16="http://schemas.microsoft.com/office/drawing/2014/main" id="{B8997EB7-4298-4766-A810-32C7880A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38" y="2686050"/>
              <a:ext cx="315913" cy="361950"/>
            </a:xfrm>
            <a:custGeom>
              <a:avLst/>
              <a:gdLst>
                <a:gd name="T0" fmla="*/ 768 w 164"/>
                <a:gd name="T1" fmla="*/ 880 h 188"/>
                <a:gd name="T2" fmla="*/ 768 w 164"/>
                <a:gd name="T3" fmla="*/ 0 h 188"/>
                <a:gd name="T4" fmla="*/ 0 w 164"/>
                <a:gd name="T5" fmla="*/ 0 h 188"/>
                <a:gd name="T6" fmla="*/ 0 w 164"/>
                <a:gd name="T7" fmla="*/ 880 h 188"/>
                <a:gd name="T8" fmla="*/ 768 w 164"/>
                <a:gd name="T9" fmla="*/ 880 h 188"/>
                <a:gd name="T10" fmla="*/ 768 w 164"/>
                <a:gd name="T11" fmla="*/ 880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188"/>
                <a:gd name="T20" fmla="*/ 164 w 164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188">
                  <a:moveTo>
                    <a:pt x="164" y="188"/>
                  </a:moveTo>
                  <a:lnTo>
                    <a:pt x="164" y="0"/>
                  </a:ln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Line 167">
              <a:extLst>
                <a:ext uri="{FF2B5EF4-FFF2-40B4-BE49-F238E27FC236}">
                  <a16:creationId xmlns:a16="http://schemas.microsoft.com/office/drawing/2014/main" id="{41352372-9F09-41B3-ADD5-A532DA8F0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2350" y="2863850"/>
              <a:ext cx="161925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Rectangle 168">
              <a:extLst>
                <a:ext uri="{FF2B5EF4-FFF2-40B4-BE49-F238E27FC236}">
                  <a16:creationId xmlns:a16="http://schemas.microsoft.com/office/drawing/2014/main" id="{5ACF6A17-2E5C-44C9-B5CB-0C4B3B87B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800" y="274955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5" name="Rectangle 169">
              <a:extLst>
                <a:ext uri="{FF2B5EF4-FFF2-40B4-BE49-F238E27FC236}">
                  <a16:creationId xmlns:a16="http://schemas.microsoft.com/office/drawing/2014/main" id="{3F0EEF0B-324C-4DB7-BD2E-51E5F311E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488" y="2749550"/>
              <a:ext cx="1174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6" name="Rectangle 170">
              <a:extLst>
                <a:ext uri="{FF2B5EF4-FFF2-40B4-BE49-F238E27FC236}">
                  <a16:creationId xmlns:a16="http://schemas.microsoft.com/office/drawing/2014/main" id="{C1D77016-9E0A-4BC2-9E9B-3DEF81AB0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3238" y="2749550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7" name="Rectangle 171">
              <a:extLst>
                <a:ext uri="{FF2B5EF4-FFF2-40B4-BE49-F238E27FC236}">
                  <a16:creationId xmlns:a16="http://schemas.microsoft.com/office/drawing/2014/main" id="{B9C9F6EC-2F17-4FED-8481-337AAFDDA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775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8" name="Rectangle 172">
              <a:extLst>
                <a:ext uri="{FF2B5EF4-FFF2-40B4-BE49-F238E27FC236}">
                  <a16:creationId xmlns:a16="http://schemas.microsoft.com/office/drawing/2014/main" id="{03FC5E6E-793C-4BA4-A1C4-7CC507464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1675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9" name="Rectangle 173">
              <a:extLst>
                <a:ext uri="{FF2B5EF4-FFF2-40B4-BE49-F238E27FC236}">
                  <a16:creationId xmlns:a16="http://schemas.microsoft.com/office/drawing/2014/main" id="{4487DBBE-DEFF-41B1-AC6E-DC6176D49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275" y="3565525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0" name="Rectangle 174">
              <a:extLst>
                <a:ext uri="{FF2B5EF4-FFF2-40B4-BE49-F238E27FC236}">
                  <a16:creationId xmlns:a16="http://schemas.microsoft.com/office/drawing/2014/main" id="{21E13F36-2806-450D-9407-78032E57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550" y="3565525"/>
              <a:ext cx="117020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1" name="Rectangle 175">
              <a:extLst>
                <a:ext uri="{FF2B5EF4-FFF2-40B4-BE49-F238E27FC236}">
                  <a16:creationId xmlns:a16="http://schemas.microsoft.com/office/drawing/2014/main" id="{64F6F64D-0536-426B-841B-B9CC7A813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775" y="3565525"/>
              <a:ext cx="1031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2" name="Rectangle 176">
              <a:extLst>
                <a:ext uri="{FF2B5EF4-FFF2-40B4-BE49-F238E27FC236}">
                  <a16:creationId xmlns:a16="http://schemas.microsoft.com/office/drawing/2014/main" id="{23DBEC47-E39D-4DA1-AAE5-3F4C492EA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6075" y="3565525"/>
              <a:ext cx="1158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3" name="Rectangle 177">
              <a:extLst>
                <a:ext uri="{FF2B5EF4-FFF2-40B4-BE49-F238E27FC236}">
                  <a16:creationId xmlns:a16="http://schemas.microsoft.com/office/drawing/2014/main" id="{2DB1A9BE-18F0-4590-87CB-54F02005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338" y="43767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4" name="Rectangle 178">
              <a:extLst>
                <a:ext uri="{FF2B5EF4-FFF2-40B4-BE49-F238E27FC236}">
                  <a16:creationId xmlns:a16="http://schemas.microsoft.com/office/drawing/2014/main" id="{3252C8A5-E553-43EC-8A05-D1414D230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025" y="4376738"/>
              <a:ext cx="1158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prstClr val="black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5" name="Rectangle 179">
              <a:extLst>
                <a:ext uri="{FF2B5EF4-FFF2-40B4-BE49-F238E27FC236}">
                  <a16:creationId xmlns:a16="http://schemas.microsoft.com/office/drawing/2014/main" id="{EFE81E66-20C5-4765-993A-23760ABC2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425" y="43767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6" name="Rectangle 180">
              <a:extLst>
                <a:ext uri="{FF2B5EF4-FFF2-40B4-BE49-F238E27FC236}">
                  <a16:creationId xmlns:a16="http://schemas.microsoft.com/office/drawing/2014/main" id="{667BE22C-0530-4591-A1CC-8ADADD7E9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963" y="4376738"/>
              <a:ext cx="1158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7" name="Rectangle 181">
              <a:extLst>
                <a:ext uri="{FF2B5EF4-FFF2-40B4-BE49-F238E27FC236}">
                  <a16:creationId xmlns:a16="http://schemas.microsoft.com/office/drawing/2014/main" id="{6EC7CC0C-EF00-4EBD-AFAD-AA2CB4CBD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475" y="2749550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8" name="Rectangle 182">
              <a:extLst>
                <a:ext uri="{FF2B5EF4-FFF2-40B4-BE49-F238E27FC236}">
                  <a16:creationId xmlns:a16="http://schemas.microsoft.com/office/drawing/2014/main" id="{D260A2E3-4CD9-4850-AA93-7C48C0E9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425" y="2749550"/>
              <a:ext cx="1174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9" name="Rectangle 183">
              <a:extLst>
                <a:ext uri="{FF2B5EF4-FFF2-40B4-BE49-F238E27FC236}">
                  <a16:creationId xmlns:a16="http://schemas.microsoft.com/office/drawing/2014/main" id="{DD9C889A-C0B0-4C71-8A03-29BF29713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2749550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0" name="Rectangle 184">
              <a:extLst>
                <a:ext uri="{FF2B5EF4-FFF2-40B4-BE49-F238E27FC236}">
                  <a16:creationId xmlns:a16="http://schemas.microsoft.com/office/drawing/2014/main" id="{4A5712B5-C204-4A8B-9F8E-174F373DC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1" name="Rectangle 185">
              <a:extLst>
                <a:ext uri="{FF2B5EF4-FFF2-40B4-BE49-F238E27FC236}">
                  <a16:creationId xmlns:a16="http://schemas.microsoft.com/office/drawing/2014/main" id="{12181FD4-7324-4C41-B056-E07A5E4AE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7495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2" name="Rectangle 186">
              <a:extLst>
                <a:ext uri="{FF2B5EF4-FFF2-40B4-BE49-F238E27FC236}">
                  <a16:creationId xmlns:a16="http://schemas.microsoft.com/office/drawing/2014/main" id="{69165856-5F46-49C6-8637-684422ACC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888" y="3495675"/>
              <a:ext cx="158750" cy="363538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Rectangle 187">
              <a:extLst>
                <a:ext uri="{FF2B5EF4-FFF2-40B4-BE49-F238E27FC236}">
                  <a16:creationId xmlns:a16="http://schemas.microsoft.com/office/drawing/2014/main" id="{271AFF73-4705-4D40-81A1-0533F4AE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888" y="3495675"/>
              <a:ext cx="158750" cy="36353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Line 188">
              <a:extLst>
                <a:ext uri="{FF2B5EF4-FFF2-40B4-BE49-F238E27FC236}">
                  <a16:creationId xmlns:a16="http://schemas.microsoft.com/office/drawing/2014/main" id="{945C1684-1E35-4313-93A3-5DA846C805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63963" y="3492500"/>
              <a:ext cx="4763" cy="37623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Line 189">
              <a:extLst>
                <a:ext uri="{FF2B5EF4-FFF2-40B4-BE49-F238E27FC236}">
                  <a16:creationId xmlns:a16="http://schemas.microsoft.com/office/drawing/2014/main" id="{8A16AFE1-1C3F-41C1-A5F0-0B3EED7A1E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4438" y="3495675"/>
              <a:ext cx="171450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Line 190">
              <a:extLst>
                <a:ext uri="{FF2B5EF4-FFF2-40B4-BE49-F238E27FC236}">
                  <a16:creationId xmlns:a16="http://schemas.microsoft.com/office/drawing/2014/main" id="{A28164D2-60D9-4B78-94D7-F29B800AE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4438" y="3859213"/>
              <a:ext cx="171450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191">
              <a:extLst>
                <a:ext uri="{FF2B5EF4-FFF2-40B4-BE49-F238E27FC236}">
                  <a16:creationId xmlns:a16="http://schemas.microsoft.com/office/drawing/2014/main" id="{A6B18137-8BF8-4B18-8899-5DC0F03DB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125" y="3565525"/>
              <a:ext cx="1031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8" name="Rectangle 192">
              <a:extLst>
                <a:ext uri="{FF2B5EF4-FFF2-40B4-BE49-F238E27FC236}">
                  <a16:creationId xmlns:a16="http://schemas.microsoft.com/office/drawing/2014/main" id="{A1A70C7E-5D60-49ED-A641-1DDFA8241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838" y="35655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9" name="Rectangle 193">
              <a:extLst>
                <a:ext uri="{FF2B5EF4-FFF2-40B4-BE49-F238E27FC236}">
                  <a16:creationId xmlns:a16="http://schemas.microsoft.com/office/drawing/2014/main" id="{0EEBEE53-3243-49B2-B5D9-01EAEBD6B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63" y="35655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0" name="Freeform 194">
              <a:extLst>
                <a:ext uri="{FF2B5EF4-FFF2-40B4-BE49-F238E27FC236}">
                  <a16:creationId xmlns:a16="http://schemas.microsoft.com/office/drawing/2014/main" id="{1E92CA31-1AF9-44C0-B3A6-1460534EF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3495675"/>
              <a:ext cx="161925" cy="363538"/>
            </a:xfrm>
            <a:custGeom>
              <a:avLst/>
              <a:gdLst>
                <a:gd name="T0" fmla="*/ 379 w 84"/>
                <a:gd name="T1" fmla="*/ 911 h 188"/>
                <a:gd name="T2" fmla="*/ 0 w 84"/>
                <a:gd name="T3" fmla="*/ 911 h 188"/>
                <a:gd name="T4" fmla="*/ 0 w 84"/>
                <a:gd name="T5" fmla="*/ 0 h 188"/>
                <a:gd name="T6" fmla="*/ 398 w 84"/>
                <a:gd name="T7" fmla="*/ 0 h 188"/>
                <a:gd name="T8" fmla="*/ 379 w 84"/>
                <a:gd name="T9" fmla="*/ 911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88"/>
                <a:gd name="T17" fmla="*/ 84 w 84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88">
                  <a:moveTo>
                    <a:pt x="81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1" y="188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95">
              <a:extLst>
                <a:ext uri="{FF2B5EF4-FFF2-40B4-BE49-F238E27FC236}">
                  <a16:creationId xmlns:a16="http://schemas.microsoft.com/office/drawing/2014/main" id="{E927227C-2309-4944-9093-45FC610AA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3495675"/>
              <a:ext cx="161925" cy="363538"/>
            </a:xfrm>
            <a:custGeom>
              <a:avLst/>
              <a:gdLst>
                <a:gd name="T0" fmla="*/ 379 w 84"/>
                <a:gd name="T1" fmla="*/ 911 h 188"/>
                <a:gd name="T2" fmla="*/ 0 w 84"/>
                <a:gd name="T3" fmla="*/ 911 h 188"/>
                <a:gd name="T4" fmla="*/ 0 w 84"/>
                <a:gd name="T5" fmla="*/ 0 h 188"/>
                <a:gd name="T6" fmla="*/ 398 w 84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88"/>
                <a:gd name="T14" fmla="*/ 84 w 84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88">
                  <a:moveTo>
                    <a:pt x="81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4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Line 196">
              <a:extLst>
                <a:ext uri="{FF2B5EF4-FFF2-40B4-BE49-F238E27FC236}">
                  <a16:creationId xmlns:a16="http://schemas.microsoft.com/office/drawing/2014/main" id="{B806E1DA-D74D-4635-9CAF-75644BF0C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42063" y="3492500"/>
              <a:ext cx="3175" cy="37623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Line 197">
              <a:extLst>
                <a:ext uri="{FF2B5EF4-FFF2-40B4-BE49-F238E27FC236}">
                  <a16:creationId xmlns:a16="http://schemas.microsoft.com/office/drawing/2014/main" id="{4086F8AA-FF73-4AB0-8DAB-D15243DA00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83313" y="3495675"/>
              <a:ext cx="163513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Line 198">
              <a:extLst>
                <a:ext uri="{FF2B5EF4-FFF2-40B4-BE49-F238E27FC236}">
                  <a16:creationId xmlns:a16="http://schemas.microsoft.com/office/drawing/2014/main" id="{717619A4-C2A6-4FF2-96F3-4C82DE3317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83313" y="3859213"/>
              <a:ext cx="163513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Rectangle 199">
              <a:extLst>
                <a:ext uri="{FF2B5EF4-FFF2-40B4-BE49-F238E27FC236}">
                  <a16:creationId xmlns:a16="http://schemas.microsoft.com/office/drawing/2014/main" id="{09A739FF-D47D-4A0B-9987-27AFF03D0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38" y="3565525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6" name="Rectangle 200">
              <a:extLst>
                <a:ext uri="{FF2B5EF4-FFF2-40B4-BE49-F238E27FC236}">
                  <a16:creationId xmlns:a16="http://schemas.microsoft.com/office/drawing/2014/main" id="{E8656892-C2BB-46EE-9536-ABA52140F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35655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7" name="Rectangle 201">
              <a:extLst>
                <a:ext uri="{FF2B5EF4-FFF2-40B4-BE49-F238E27FC236}">
                  <a16:creationId xmlns:a16="http://schemas.microsoft.com/office/drawing/2014/main" id="{98772624-17FC-47FE-9AFC-0B4F03C1F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813" y="35655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8" name="Freeform 202">
              <a:extLst>
                <a:ext uri="{FF2B5EF4-FFF2-40B4-BE49-F238E27FC236}">
                  <a16:creationId xmlns:a16="http://schemas.microsoft.com/office/drawing/2014/main" id="{C284ABA4-7895-4420-B58E-5056C7C62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4313238"/>
              <a:ext cx="160338" cy="361950"/>
            </a:xfrm>
            <a:custGeom>
              <a:avLst/>
              <a:gdLst>
                <a:gd name="T0" fmla="*/ 391 w 83"/>
                <a:gd name="T1" fmla="*/ 865 h 188"/>
                <a:gd name="T2" fmla="*/ 0 w 83"/>
                <a:gd name="T3" fmla="*/ 880 h 188"/>
                <a:gd name="T4" fmla="*/ 0 w 83"/>
                <a:gd name="T5" fmla="*/ 0 h 188"/>
                <a:gd name="T6" fmla="*/ 402 w 83"/>
                <a:gd name="T7" fmla="*/ 0 h 188"/>
                <a:gd name="T8" fmla="*/ 391 w 83"/>
                <a:gd name="T9" fmla="*/ 865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188"/>
                <a:gd name="T17" fmla="*/ 83 w 83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188">
                  <a:moveTo>
                    <a:pt x="81" y="185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1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203">
              <a:extLst>
                <a:ext uri="{FF2B5EF4-FFF2-40B4-BE49-F238E27FC236}">
                  <a16:creationId xmlns:a16="http://schemas.microsoft.com/office/drawing/2014/main" id="{70763B15-7B18-4EF6-9ABA-948650AD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4313238"/>
              <a:ext cx="160338" cy="361950"/>
            </a:xfrm>
            <a:custGeom>
              <a:avLst/>
              <a:gdLst>
                <a:gd name="T0" fmla="*/ 391 w 83"/>
                <a:gd name="T1" fmla="*/ 865 h 188"/>
                <a:gd name="T2" fmla="*/ 0 w 83"/>
                <a:gd name="T3" fmla="*/ 880 h 188"/>
                <a:gd name="T4" fmla="*/ 0 w 83"/>
                <a:gd name="T5" fmla="*/ 0 h 188"/>
                <a:gd name="T6" fmla="*/ 402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81" y="185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Line 204">
              <a:extLst>
                <a:ext uri="{FF2B5EF4-FFF2-40B4-BE49-F238E27FC236}">
                  <a16:creationId xmlns:a16="http://schemas.microsoft.com/office/drawing/2014/main" id="{401F2A36-7365-4CF2-B0DE-560F9884C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9775" y="4303713"/>
              <a:ext cx="1588" cy="3746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Line 205">
              <a:extLst>
                <a:ext uri="{FF2B5EF4-FFF2-40B4-BE49-F238E27FC236}">
                  <a16:creationId xmlns:a16="http://schemas.microsoft.com/office/drawing/2014/main" id="{02582105-46FE-4C64-8A57-D1759E60FE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34200" y="4306888"/>
              <a:ext cx="161925" cy="63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Line 206">
              <a:extLst>
                <a:ext uri="{FF2B5EF4-FFF2-40B4-BE49-F238E27FC236}">
                  <a16:creationId xmlns:a16="http://schemas.microsoft.com/office/drawing/2014/main" id="{92758840-8FDF-4AC5-B20F-CFD0166A1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34200" y="4668838"/>
              <a:ext cx="161925" cy="63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Rectangle 207">
              <a:extLst>
                <a:ext uri="{FF2B5EF4-FFF2-40B4-BE49-F238E27FC236}">
                  <a16:creationId xmlns:a16="http://schemas.microsoft.com/office/drawing/2014/main" id="{BDBD51CA-8C93-4D3F-B2B4-F287E1BC2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7200" y="43767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4" name="Rectangle 208">
              <a:extLst>
                <a:ext uri="{FF2B5EF4-FFF2-40B4-BE49-F238E27FC236}">
                  <a16:creationId xmlns:a16="http://schemas.microsoft.com/office/drawing/2014/main" id="{9481E445-263D-4335-9F1B-1084BC7BF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6738" y="43767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5" name="Rectangle 209">
              <a:extLst>
                <a:ext uri="{FF2B5EF4-FFF2-40B4-BE49-F238E27FC236}">
                  <a16:creationId xmlns:a16="http://schemas.microsoft.com/office/drawing/2014/main" id="{09404930-5363-4DC8-9893-10B7D3A3E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9288" y="43767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6" name="Rectangle 210">
              <a:extLst>
                <a:ext uri="{FF2B5EF4-FFF2-40B4-BE49-F238E27FC236}">
                  <a16:creationId xmlns:a16="http://schemas.microsoft.com/office/drawing/2014/main" id="{9CFAA941-54B1-46B9-827C-9C06DD347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" y="35655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7" name="Rectangle 211">
              <a:extLst>
                <a:ext uri="{FF2B5EF4-FFF2-40B4-BE49-F238E27FC236}">
                  <a16:creationId xmlns:a16="http://schemas.microsoft.com/office/drawing/2014/main" id="{4DDC025F-C88B-43EB-9AC0-86038D3B7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50" y="35655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8" name="Rectangle 212">
              <a:extLst>
                <a:ext uri="{FF2B5EF4-FFF2-40B4-BE49-F238E27FC236}">
                  <a16:creationId xmlns:a16="http://schemas.microsoft.com/office/drawing/2014/main" id="{70F8C037-2D13-41E8-AE88-6C381B255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663" y="356552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19" name="Rectangle 213">
              <a:extLst>
                <a:ext uri="{FF2B5EF4-FFF2-40B4-BE49-F238E27FC236}">
                  <a16:creationId xmlns:a16="http://schemas.microsoft.com/office/drawing/2014/main" id="{CAA1B2E9-D434-405F-A86F-D262DEDE0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350" y="35655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a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0" name="Rectangle 214">
              <a:extLst>
                <a:ext uri="{FF2B5EF4-FFF2-40B4-BE49-F238E27FC236}">
                  <a16:creationId xmlns:a16="http://schemas.microsoft.com/office/drawing/2014/main" id="{3EDCF56E-2E2A-4818-8299-9EEDA7257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313" y="3565525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1" name="Rectangle 215">
              <a:extLst>
                <a:ext uri="{FF2B5EF4-FFF2-40B4-BE49-F238E27FC236}">
                  <a16:creationId xmlns:a16="http://schemas.microsoft.com/office/drawing/2014/main" id="{E3D9E015-0E09-480A-B4E5-5836BECEE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213" y="35655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2" name="Rectangle 216">
              <a:extLst>
                <a:ext uri="{FF2B5EF4-FFF2-40B4-BE49-F238E27FC236}">
                  <a16:creationId xmlns:a16="http://schemas.microsoft.com/office/drawing/2014/main" id="{DCBF1C0A-0679-4B43-A550-102711960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565525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3" name="Rectangle 217">
              <a:extLst>
                <a:ext uri="{FF2B5EF4-FFF2-40B4-BE49-F238E27FC236}">
                  <a16:creationId xmlns:a16="http://schemas.microsoft.com/office/drawing/2014/main" id="{3B81A732-E09F-459D-8FE8-92D1C486D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213" y="3565525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4" name="Rectangle 218">
              <a:extLst>
                <a:ext uri="{FF2B5EF4-FFF2-40B4-BE49-F238E27FC236}">
                  <a16:creationId xmlns:a16="http://schemas.microsoft.com/office/drawing/2014/main" id="{95ECE5DA-79DD-49D4-A984-0F766394D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763" y="3565525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5" name="Rectangle 219">
              <a:extLst>
                <a:ext uri="{FF2B5EF4-FFF2-40B4-BE49-F238E27FC236}">
                  <a16:creationId xmlns:a16="http://schemas.microsoft.com/office/drawing/2014/main" id="{5CFA6C9D-D75B-4AAC-94D4-45048171F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663" y="35655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6" name="Rectangle 220">
              <a:extLst>
                <a:ext uri="{FF2B5EF4-FFF2-40B4-BE49-F238E27FC236}">
                  <a16:creationId xmlns:a16="http://schemas.microsoft.com/office/drawing/2014/main" id="{B9C00608-A668-46BE-AEA1-E04F9F5F9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213" y="3565525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7" name="Rectangle 221">
              <a:extLst>
                <a:ext uri="{FF2B5EF4-FFF2-40B4-BE49-F238E27FC236}">
                  <a16:creationId xmlns:a16="http://schemas.microsoft.com/office/drawing/2014/main" id="{05427A63-0F21-4965-881A-0B02C6AA6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663" y="356552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8" name="Rectangle 222">
              <a:extLst>
                <a:ext uri="{FF2B5EF4-FFF2-40B4-BE49-F238E27FC236}">
                  <a16:creationId xmlns:a16="http://schemas.microsoft.com/office/drawing/2014/main" id="{C209AE51-A691-4C23-917C-09C24A465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565525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29" name="Rectangle 223">
              <a:extLst>
                <a:ext uri="{FF2B5EF4-FFF2-40B4-BE49-F238E27FC236}">
                  <a16:creationId xmlns:a16="http://schemas.microsoft.com/office/drawing/2014/main" id="{A95FF9EB-20DA-47D2-9693-EDA946F98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075" y="35655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0" name="Rectangle 224">
              <a:extLst>
                <a:ext uri="{FF2B5EF4-FFF2-40B4-BE49-F238E27FC236}">
                  <a16:creationId xmlns:a16="http://schemas.microsoft.com/office/drawing/2014/main" id="{04726BFB-A698-4ADC-9DB4-FA9B92C2B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975" y="356552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1" name="Rectangle 225">
              <a:extLst>
                <a:ext uri="{FF2B5EF4-FFF2-40B4-BE49-F238E27FC236}">
                  <a16:creationId xmlns:a16="http://schemas.microsoft.com/office/drawing/2014/main" id="{A4114DFC-3183-4ACD-BB8F-1C889C13D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075" y="356552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2" name="Rectangle 226">
              <a:extLst>
                <a:ext uri="{FF2B5EF4-FFF2-40B4-BE49-F238E27FC236}">
                  <a16:creationId xmlns:a16="http://schemas.microsoft.com/office/drawing/2014/main" id="{E262C793-DAA4-4370-8B56-6574E0EA8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938" y="3565525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3" name="Rectangle 227">
              <a:extLst>
                <a:ext uri="{FF2B5EF4-FFF2-40B4-BE49-F238E27FC236}">
                  <a16:creationId xmlns:a16="http://schemas.microsoft.com/office/drawing/2014/main" id="{2DE80D5F-83E3-44E4-AB8F-9E5B5D70E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838" y="3565525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4" name="Rectangle 228">
              <a:extLst>
                <a:ext uri="{FF2B5EF4-FFF2-40B4-BE49-F238E27FC236}">
                  <a16:creationId xmlns:a16="http://schemas.microsoft.com/office/drawing/2014/main" id="{197D9691-0390-4E3C-B25A-6EDA08069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725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5" name="Rectangle 229">
              <a:extLst>
                <a:ext uri="{FF2B5EF4-FFF2-40B4-BE49-F238E27FC236}">
                  <a16:creationId xmlns:a16="http://schemas.microsoft.com/office/drawing/2014/main" id="{2C6DDD5B-67FF-4196-A032-C90F5A4E1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263" y="1849438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6" name="Rectangle 230">
              <a:extLst>
                <a:ext uri="{FF2B5EF4-FFF2-40B4-BE49-F238E27FC236}">
                  <a16:creationId xmlns:a16="http://schemas.microsoft.com/office/drawing/2014/main" id="{A0344955-7EE1-4267-BCF9-850E59269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800" y="18494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7" name="Rectangle 231">
              <a:extLst>
                <a:ext uri="{FF2B5EF4-FFF2-40B4-BE49-F238E27FC236}">
                  <a16:creationId xmlns:a16="http://schemas.microsoft.com/office/drawing/2014/main" id="{C0E76A34-6FB7-4F71-8F84-ACCE48E50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663" y="18494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8" name="Rectangle 232">
              <a:extLst>
                <a:ext uri="{FF2B5EF4-FFF2-40B4-BE49-F238E27FC236}">
                  <a16:creationId xmlns:a16="http://schemas.microsoft.com/office/drawing/2014/main" id="{2FA7C1D7-DA0F-4F69-BD48-6F8844D07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613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39" name="Rectangle 233">
              <a:extLst>
                <a:ext uri="{FF2B5EF4-FFF2-40B4-BE49-F238E27FC236}">
                  <a16:creationId xmlns:a16="http://schemas.microsoft.com/office/drawing/2014/main" id="{0F8C6DBE-D3A1-4679-B32F-4AD13D71A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325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0" name="Rectangle 234">
              <a:extLst>
                <a:ext uri="{FF2B5EF4-FFF2-40B4-BE49-F238E27FC236}">
                  <a16:creationId xmlns:a16="http://schemas.microsoft.com/office/drawing/2014/main" id="{65451753-8612-431A-81A2-6F22C218F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18494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1" name="Rectangle 235">
              <a:extLst>
                <a:ext uri="{FF2B5EF4-FFF2-40B4-BE49-F238E27FC236}">
                  <a16:creationId xmlns:a16="http://schemas.microsoft.com/office/drawing/2014/main" id="{6111327F-14AC-451C-9953-7D144FB41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138" y="18494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3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2" name="Rectangle 236">
              <a:extLst>
                <a:ext uri="{FF2B5EF4-FFF2-40B4-BE49-F238E27FC236}">
                  <a16:creationId xmlns:a16="http://schemas.microsoft.com/office/drawing/2014/main" id="{C618ADD8-3CE5-4BF9-9339-4053312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3" name="Rectangle 237">
              <a:extLst>
                <a:ext uri="{FF2B5EF4-FFF2-40B4-BE49-F238E27FC236}">
                  <a16:creationId xmlns:a16="http://schemas.microsoft.com/office/drawing/2014/main" id="{88A803B0-950C-4575-8DE1-7C87A746F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4" name="Rectangle 238">
              <a:extLst>
                <a:ext uri="{FF2B5EF4-FFF2-40B4-BE49-F238E27FC236}">
                  <a16:creationId xmlns:a16="http://schemas.microsoft.com/office/drawing/2014/main" id="{20EB2751-D8C9-40BB-A7A7-5333B94BE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18494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5" name="Rectangle 239">
              <a:extLst>
                <a:ext uri="{FF2B5EF4-FFF2-40B4-BE49-F238E27FC236}">
                  <a16:creationId xmlns:a16="http://schemas.microsoft.com/office/drawing/2014/main" id="{405199DB-A9E1-409B-8463-D069E94D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18494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6" name="Rectangle 240">
              <a:extLst>
                <a:ext uri="{FF2B5EF4-FFF2-40B4-BE49-F238E27FC236}">
                  <a16:creationId xmlns:a16="http://schemas.microsoft.com/office/drawing/2014/main" id="{15059441-7751-4734-A984-8FB781022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7" name="Rectangle 241">
              <a:extLst>
                <a:ext uri="{FF2B5EF4-FFF2-40B4-BE49-F238E27FC236}">
                  <a16:creationId xmlns:a16="http://schemas.microsoft.com/office/drawing/2014/main" id="{EF62536D-17D6-400E-A948-7B60A813C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8" name="Rectangle 242">
              <a:extLst>
                <a:ext uri="{FF2B5EF4-FFF2-40B4-BE49-F238E27FC236}">
                  <a16:creationId xmlns:a16="http://schemas.microsoft.com/office/drawing/2014/main" id="{7ED03895-D103-40F6-8573-EA5E716E0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3225" y="18494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49" name="Rectangle 243">
              <a:extLst>
                <a:ext uri="{FF2B5EF4-FFF2-40B4-BE49-F238E27FC236}">
                  <a16:creationId xmlns:a16="http://schemas.microsoft.com/office/drawing/2014/main" id="{54C4C2BC-DFF2-40E0-8E8B-CA9C38EE9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6088" y="18494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0" name="Rectangle 244">
              <a:extLst>
                <a:ext uri="{FF2B5EF4-FFF2-40B4-BE49-F238E27FC236}">
                  <a16:creationId xmlns:a16="http://schemas.microsoft.com/office/drawing/2014/main" id="{1D696C38-5B23-46F9-B474-BEDD66152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625" y="1849438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1" name="Rectangle 245">
              <a:extLst>
                <a:ext uri="{FF2B5EF4-FFF2-40B4-BE49-F238E27FC236}">
                  <a16:creationId xmlns:a16="http://schemas.microsoft.com/office/drawing/2014/main" id="{3618CFFA-668E-4DC5-A751-613271B85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575" y="1849438"/>
              <a:ext cx="1031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2" name="Rectangle 246">
              <a:extLst>
                <a:ext uri="{FF2B5EF4-FFF2-40B4-BE49-F238E27FC236}">
                  <a16:creationId xmlns:a16="http://schemas.microsoft.com/office/drawing/2014/main" id="{5D3511A6-0D2E-4299-B225-9F408C8FB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7288" y="18494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3" name="Rectangle 247">
              <a:extLst>
                <a:ext uri="{FF2B5EF4-FFF2-40B4-BE49-F238E27FC236}">
                  <a16:creationId xmlns:a16="http://schemas.microsoft.com/office/drawing/2014/main" id="{776A033F-77B6-4461-94E8-767F86EE2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18494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6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4" name="Rectangle 248">
              <a:extLst>
                <a:ext uri="{FF2B5EF4-FFF2-40B4-BE49-F238E27FC236}">
                  <a16:creationId xmlns:a16="http://schemas.microsoft.com/office/drawing/2014/main" id="{38B32494-EC18-4860-8137-58EC3B244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0688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5" name="Rectangle 249">
              <a:extLst>
                <a:ext uri="{FF2B5EF4-FFF2-40B4-BE49-F238E27FC236}">
                  <a16:creationId xmlns:a16="http://schemas.microsoft.com/office/drawing/2014/main" id="{58031367-187F-41EB-8749-556E34589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5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6" name="Rectangle 250">
              <a:extLst>
                <a:ext uri="{FF2B5EF4-FFF2-40B4-BE49-F238E27FC236}">
                  <a16:creationId xmlns:a16="http://schemas.microsoft.com/office/drawing/2014/main" id="{EC27ECFB-1E01-403E-BE07-AF5CE7EF0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9763" y="18494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7" name="Rectangle 251">
              <a:extLst>
                <a:ext uri="{FF2B5EF4-FFF2-40B4-BE49-F238E27FC236}">
                  <a16:creationId xmlns:a16="http://schemas.microsoft.com/office/drawing/2014/main" id="{E27CF91C-E321-43FB-A524-4CF3E5F8B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50" y="18494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8" name="Rectangle 252">
              <a:extLst>
                <a:ext uri="{FF2B5EF4-FFF2-40B4-BE49-F238E27FC236}">
                  <a16:creationId xmlns:a16="http://schemas.microsoft.com/office/drawing/2014/main" id="{7BE50D17-683B-48FD-ADF3-793F8B3BA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1575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59" name="Rectangle 253">
              <a:extLst>
                <a:ext uri="{FF2B5EF4-FFF2-40B4-BE49-F238E27FC236}">
                  <a16:creationId xmlns:a16="http://schemas.microsoft.com/office/drawing/2014/main" id="{297B56B4-1377-47F5-80DB-55C471DF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113" y="18494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60" name="Rectangle 254">
              <a:extLst>
                <a:ext uri="{FF2B5EF4-FFF2-40B4-BE49-F238E27FC236}">
                  <a16:creationId xmlns:a16="http://schemas.microsoft.com/office/drawing/2014/main" id="{FB7E25AF-9225-4AB4-BD45-57D969FDF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2238" y="18494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61" name="Rectangle 255">
              <a:extLst>
                <a:ext uri="{FF2B5EF4-FFF2-40B4-BE49-F238E27FC236}">
                  <a16:creationId xmlns:a16="http://schemas.microsoft.com/office/drawing/2014/main" id="{530E99BB-3AB1-413E-8DB9-9E9BAC463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3513" y="18494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8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62" name="Rectangle 256">
              <a:extLst>
                <a:ext uri="{FF2B5EF4-FFF2-40B4-BE49-F238E27FC236}">
                  <a16:creationId xmlns:a16="http://schemas.microsoft.com/office/drawing/2014/main" id="{1B4672DF-006A-4C82-A489-3318D279E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4050" y="1849438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63" name="Rectangle 257">
              <a:extLst>
                <a:ext uri="{FF2B5EF4-FFF2-40B4-BE49-F238E27FC236}">
                  <a16:creationId xmlns:a16="http://schemas.microsoft.com/office/drawing/2014/main" id="{DB6CA052-1C61-4AD0-81F5-E7F355382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3588" y="1849438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64" name="Rectangle 258">
              <a:extLst>
                <a:ext uri="{FF2B5EF4-FFF2-40B4-BE49-F238E27FC236}">
                  <a16:creationId xmlns:a16="http://schemas.microsoft.com/office/drawing/2014/main" id="{0A7101DB-854C-4783-87F2-DEEB4B4AD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4713" y="18494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65" name="Rectangle 259">
              <a:extLst>
                <a:ext uri="{FF2B5EF4-FFF2-40B4-BE49-F238E27FC236}">
                  <a16:creationId xmlns:a16="http://schemas.microsoft.com/office/drawing/2014/main" id="{4B4A13D2-DB4B-4441-958F-95AC6BC1B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7575" y="18494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9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66" name="Freeform 260">
              <a:extLst>
                <a:ext uri="{FF2B5EF4-FFF2-40B4-BE49-F238E27FC236}">
                  <a16:creationId xmlns:a16="http://schemas.microsoft.com/office/drawing/2014/main" id="{4A317EC7-EA3B-4333-A875-331ADEB9D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275" y="2495550"/>
              <a:ext cx="120650" cy="728663"/>
            </a:xfrm>
            <a:custGeom>
              <a:avLst/>
              <a:gdLst>
                <a:gd name="T0" fmla="*/ 317 w 62"/>
                <a:gd name="T1" fmla="*/ 1769 h 378"/>
                <a:gd name="T2" fmla="*/ 317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317 w 62"/>
                <a:gd name="T9" fmla="*/ 1786 h 378"/>
                <a:gd name="T10" fmla="*/ 317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261">
              <a:extLst>
                <a:ext uri="{FF2B5EF4-FFF2-40B4-BE49-F238E27FC236}">
                  <a16:creationId xmlns:a16="http://schemas.microsoft.com/office/drawing/2014/main" id="{D35846E7-9818-4418-8BDB-C65988ADF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925" y="3319463"/>
              <a:ext cx="120650" cy="722313"/>
            </a:xfrm>
            <a:custGeom>
              <a:avLst/>
              <a:gdLst>
                <a:gd name="T0" fmla="*/ 317 w 62"/>
                <a:gd name="T1" fmla="*/ 1747 h 375"/>
                <a:gd name="T2" fmla="*/ 317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317 w 62"/>
                <a:gd name="T9" fmla="*/ 1761 h 375"/>
                <a:gd name="T10" fmla="*/ 317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2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8" name="Line 262">
              <a:extLst>
                <a:ext uri="{FF2B5EF4-FFF2-40B4-BE49-F238E27FC236}">
                  <a16:creationId xmlns:a16="http://schemas.microsoft.com/office/drawing/2014/main" id="{F7E554D1-E42B-42F6-B711-CD025B014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575" y="4581525"/>
              <a:ext cx="201613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9" name="Line 263">
              <a:extLst>
                <a:ext uri="{FF2B5EF4-FFF2-40B4-BE49-F238E27FC236}">
                  <a16:creationId xmlns:a16="http://schemas.microsoft.com/office/drawing/2014/main" id="{1538621C-5145-4806-8D44-CBD6EB3EC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2350" y="4397375"/>
              <a:ext cx="477838" cy="476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264">
              <a:extLst>
                <a:ext uri="{FF2B5EF4-FFF2-40B4-BE49-F238E27FC236}">
                  <a16:creationId xmlns:a16="http://schemas.microsoft.com/office/drawing/2014/main" id="{4D605026-CF6E-4A06-8D32-91C9FB1A9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275" y="4130675"/>
              <a:ext cx="119063" cy="722313"/>
            </a:xfrm>
            <a:custGeom>
              <a:avLst/>
              <a:gdLst>
                <a:gd name="T0" fmla="*/ 270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0 w 62"/>
                <a:gd name="T13" fmla="*/ 1761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59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59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265">
              <a:extLst>
                <a:ext uri="{FF2B5EF4-FFF2-40B4-BE49-F238E27FC236}">
                  <a16:creationId xmlns:a16="http://schemas.microsoft.com/office/drawing/2014/main" id="{410D8155-A8C8-4D16-B119-1D83D4AC8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275" y="4130675"/>
              <a:ext cx="119063" cy="722313"/>
            </a:xfrm>
            <a:custGeom>
              <a:avLst/>
              <a:gdLst>
                <a:gd name="T0" fmla="*/ 270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59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2" name="Rectangle 266">
              <a:extLst>
                <a:ext uri="{FF2B5EF4-FFF2-40B4-BE49-F238E27FC236}">
                  <a16:creationId xmlns:a16="http://schemas.microsoft.com/office/drawing/2014/main" id="{0107DDF1-6A01-4FB9-8BC4-1ADD9D9E3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" y="43767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73" name="Rectangle 267">
              <a:extLst>
                <a:ext uri="{FF2B5EF4-FFF2-40B4-BE49-F238E27FC236}">
                  <a16:creationId xmlns:a16="http://schemas.microsoft.com/office/drawing/2014/main" id="{AEB4908F-034D-4C6A-AE2F-7B44E8B5D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50" y="43767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8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74" name="Rectangle 268">
              <a:extLst>
                <a:ext uri="{FF2B5EF4-FFF2-40B4-BE49-F238E27FC236}">
                  <a16:creationId xmlns:a16="http://schemas.microsoft.com/office/drawing/2014/main" id="{84D3DCC9-C6AC-4D2F-A289-20BD92325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663" y="43767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75" name="Rectangle 269">
              <a:extLst>
                <a:ext uri="{FF2B5EF4-FFF2-40B4-BE49-F238E27FC236}">
                  <a16:creationId xmlns:a16="http://schemas.microsoft.com/office/drawing/2014/main" id="{7AFDCD3F-C898-4D80-8618-F967A372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350" y="43767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76" name="Rectangle 270">
              <a:extLst>
                <a:ext uri="{FF2B5EF4-FFF2-40B4-BE49-F238E27FC236}">
                  <a16:creationId xmlns:a16="http://schemas.microsoft.com/office/drawing/2014/main" id="{3BDD42BC-68B9-46F9-BCC8-65A1C30F0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313" y="4376738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77" name="Rectangle 271">
              <a:extLst>
                <a:ext uri="{FF2B5EF4-FFF2-40B4-BE49-F238E27FC236}">
                  <a16:creationId xmlns:a16="http://schemas.microsoft.com/office/drawing/2014/main" id="{70C44F5B-4D32-4F18-853A-C011C940F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43767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78" name="Rectangle 272">
              <a:extLst>
                <a:ext uri="{FF2B5EF4-FFF2-40B4-BE49-F238E27FC236}">
                  <a16:creationId xmlns:a16="http://schemas.microsoft.com/office/drawing/2014/main" id="{D673BA90-5787-46A5-9FC6-20F58EE03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738" y="43767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79" name="Rectangle 273">
              <a:extLst>
                <a:ext uri="{FF2B5EF4-FFF2-40B4-BE49-F238E27FC236}">
                  <a16:creationId xmlns:a16="http://schemas.microsoft.com/office/drawing/2014/main" id="{341F69B9-D8A2-4371-9AC3-1E3913B53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288" y="43767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0" name="Rectangle 274">
              <a:extLst>
                <a:ext uri="{FF2B5EF4-FFF2-40B4-BE49-F238E27FC236}">
                  <a16:creationId xmlns:a16="http://schemas.microsoft.com/office/drawing/2014/main" id="{919CB7F9-24BF-4AE2-9A57-8814D24BA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600" y="43767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3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1" name="Rectangle 275">
              <a:extLst>
                <a:ext uri="{FF2B5EF4-FFF2-40B4-BE49-F238E27FC236}">
                  <a16:creationId xmlns:a16="http://schemas.microsoft.com/office/drawing/2014/main" id="{44535BD4-F4F7-42C6-9621-BDCF27145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150" y="43767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2" name="Rectangle 276">
              <a:extLst>
                <a:ext uri="{FF2B5EF4-FFF2-40B4-BE49-F238E27FC236}">
                  <a16:creationId xmlns:a16="http://schemas.microsoft.com/office/drawing/2014/main" id="{0CF21387-9E8C-4EF2-9856-98A437DFA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188" y="43767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3" name="Rectangle 277">
              <a:extLst>
                <a:ext uri="{FF2B5EF4-FFF2-40B4-BE49-F238E27FC236}">
                  <a16:creationId xmlns:a16="http://schemas.microsoft.com/office/drawing/2014/main" id="{ACC58196-1644-42C7-893E-1DB71C4FB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4463" y="43767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4" name="Rectangle 278">
              <a:extLst>
                <a:ext uri="{FF2B5EF4-FFF2-40B4-BE49-F238E27FC236}">
                  <a16:creationId xmlns:a16="http://schemas.microsoft.com/office/drawing/2014/main" id="{02560869-B32B-4DEF-83D0-A2637D2B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013" y="43767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6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5" name="Rectangle 279">
              <a:extLst>
                <a:ext uri="{FF2B5EF4-FFF2-40B4-BE49-F238E27FC236}">
                  <a16:creationId xmlns:a16="http://schemas.microsoft.com/office/drawing/2014/main" id="{6A38899D-4D55-4D51-9CA5-E1D16C65E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913" y="43767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6" name="Rectangle 280">
              <a:extLst>
                <a:ext uri="{FF2B5EF4-FFF2-40B4-BE49-F238E27FC236}">
                  <a16:creationId xmlns:a16="http://schemas.microsoft.com/office/drawing/2014/main" id="{76DC656B-8260-46AD-A1C2-DD8585A3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600" y="43767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7" name="Rectangle 281">
              <a:extLst>
                <a:ext uri="{FF2B5EF4-FFF2-40B4-BE49-F238E27FC236}">
                  <a16:creationId xmlns:a16="http://schemas.microsoft.com/office/drawing/2014/main" id="{55BFCE6F-6EBD-43C3-9D5E-E46EE65B1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875" y="43767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8" name="Rectangle 282">
              <a:extLst>
                <a:ext uri="{FF2B5EF4-FFF2-40B4-BE49-F238E27FC236}">
                  <a16:creationId xmlns:a16="http://schemas.microsoft.com/office/drawing/2014/main" id="{E371787A-7060-4CBC-97DB-D94FCBA97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4376738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89" name="Rectangle 283">
              <a:extLst>
                <a:ext uri="{FF2B5EF4-FFF2-40B4-BE49-F238E27FC236}">
                  <a16:creationId xmlns:a16="http://schemas.microsoft.com/office/drawing/2014/main" id="{D8084686-C66E-446A-8898-E2F82F8C4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" y="5187950"/>
              <a:ext cx="77788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90" name="Rectangle 284">
              <a:extLst>
                <a:ext uri="{FF2B5EF4-FFF2-40B4-BE49-F238E27FC236}">
                  <a16:creationId xmlns:a16="http://schemas.microsoft.com/office/drawing/2014/main" id="{0038C5EF-EBEC-4C4B-9417-184AB9A83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50" y="5187950"/>
              <a:ext cx="77788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91" name="Rectangle 285">
              <a:extLst>
                <a:ext uri="{FF2B5EF4-FFF2-40B4-BE49-F238E27FC236}">
                  <a16:creationId xmlns:a16="http://schemas.microsoft.com/office/drawing/2014/main" id="{177F9F26-3264-4773-9E48-762F931F6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663" y="5187950"/>
              <a:ext cx="38100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92" name="Rectangle 286">
              <a:extLst>
                <a:ext uri="{FF2B5EF4-FFF2-40B4-BE49-F238E27FC236}">
                  <a16:creationId xmlns:a16="http://schemas.microsoft.com/office/drawing/2014/main" id="{301AF39B-D11A-4C33-9D85-7739448F5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350" y="5187950"/>
              <a:ext cx="77788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a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93" name="Rectangle 287">
              <a:extLst>
                <a:ext uri="{FF2B5EF4-FFF2-40B4-BE49-F238E27FC236}">
                  <a16:creationId xmlns:a16="http://schemas.microsoft.com/office/drawing/2014/main" id="{526B5086-B1FE-43E4-8CFB-97F157D6C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313" y="5187950"/>
              <a:ext cx="79375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94" name="Rectangle 288">
              <a:extLst>
                <a:ext uri="{FF2B5EF4-FFF2-40B4-BE49-F238E27FC236}">
                  <a16:creationId xmlns:a16="http://schemas.microsoft.com/office/drawing/2014/main" id="{26B8CF3E-B415-46F6-A1B5-56319E92E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213" y="5187950"/>
              <a:ext cx="77788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95" name="Rectangle 289">
              <a:extLst>
                <a:ext uri="{FF2B5EF4-FFF2-40B4-BE49-F238E27FC236}">
                  <a16:creationId xmlns:a16="http://schemas.microsoft.com/office/drawing/2014/main" id="{F0004BBB-3EFD-466F-8F7B-B74A5FCF8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5187950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96" name="Rectangle 290">
              <a:extLst>
                <a:ext uri="{FF2B5EF4-FFF2-40B4-BE49-F238E27FC236}">
                  <a16:creationId xmlns:a16="http://schemas.microsoft.com/office/drawing/2014/main" id="{908BA8E4-8E56-4091-8E1A-C3D681A1A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213" y="5187950"/>
              <a:ext cx="79375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97" name="Rectangle 291">
              <a:extLst>
                <a:ext uri="{FF2B5EF4-FFF2-40B4-BE49-F238E27FC236}">
                  <a16:creationId xmlns:a16="http://schemas.microsoft.com/office/drawing/2014/main" id="{AA0A6E7F-AAAB-420C-AF97-11F13DEA1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763" y="5187950"/>
              <a:ext cx="79375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98" name="Rectangle 292">
              <a:extLst>
                <a:ext uri="{FF2B5EF4-FFF2-40B4-BE49-F238E27FC236}">
                  <a16:creationId xmlns:a16="http://schemas.microsoft.com/office/drawing/2014/main" id="{F7EB4CEB-AFFC-4736-A53D-F15E9E0E9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663" y="5187950"/>
              <a:ext cx="77788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99" name="Rectangle 293">
              <a:extLst>
                <a:ext uri="{FF2B5EF4-FFF2-40B4-BE49-F238E27FC236}">
                  <a16:creationId xmlns:a16="http://schemas.microsoft.com/office/drawing/2014/main" id="{C6D3252E-0827-465B-BBFA-F90155C8A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213" y="5187950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0" name="Rectangle 294">
              <a:extLst>
                <a:ext uri="{FF2B5EF4-FFF2-40B4-BE49-F238E27FC236}">
                  <a16:creationId xmlns:a16="http://schemas.microsoft.com/office/drawing/2014/main" id="{A6056103-1F4A-4428-9723-AC16988E9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663" y="5187950"/>
              <a:ext cx="38100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1" name="Rectangle 295">
              <a:extLst>
                <a:ext uri="{FF2B5EF4-FFF2-40B4-BE49-F238E27FC236}">
                  <a16:creationId xmlns:a16="http://schemas.microsoft.com/office/drawing/2014/main" id="{F9EE8BCD-A911-4A13-93FE-763E74710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5187950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2" name="Rectangle 296">
              <a:extLst>
                <a:ext uri="{FF2B5EF4-FFF2-40B4-BE49-F238E27FC236}">
                  <a16:creationId xmlns:a16="http://schemas.microsoft.com/office/drawing/2014/main" id="{9D0B0A0D-48B8-4052-97DA-28FF8EA71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075" y="5187950"/>
              <a:ext cx="77788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3" name="Rectangle 297">
              <a:extLst>
                <a:ext uri="{FF2B5EF4-FFF2-40B4-BE49-F238E27FC236}">
                  <a16:creationId xmlns:a16="http://schemas.microsoft.com/office/drawing/2014/main" id="{7360B978-A2C0-403D-BF1A-FD62A5EE4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975" y="5187950"/>
              <a:ext cx="38100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4" name="Rectangle 298">
              <a:extLst>
                <a:ext uri="{FF2B5EF4-FFF2-40B4-BE49-F238E27FC236}">
                  <a16:creationId xmlns:a16="http://schemas.microsoft.com/office/drawing/2014/main" id="{51F48B87-2604-4A76-91AB-04D769A8F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075" y="5187950"/>
              <a:ext cx="38100" cy="16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5" name="Rectangle 299">
              <a:extLst>
                <a:ext uri="{FF2B5EF4-FFF2-40B4-BE49-F238E27FC236}">
                  <a16:creationId xmlns:a16="http://schemas.microsoft.com/office/drawing/2014/main" id="{10587DF7-7E7D-4971-9FB8-37C9613B9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938" y="5187950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6" name="Rectangle 300">
              <a:extLst>
                <a:ext uri="{FF2B5EF4-FFF2-40B4-BE49-F238E27FC236}">
                  <a16:creationId xmlns:a16="http://schemas.microsoft.com/office/drawing/2014/main" id="{77A96CDE-3EB3-41A0-B601-02498EA51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838" y="5187950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307" name="Line 301">
              <a:extLst>
                <a:ext uri="{FF2B5EF4-FFF2-40B4-BE49-F238E27FC236}">
                  <a16:creationId xmlns:a16="http://schemas.microsoft.com/office/drawing/2014/main" id="{89B79700-8ACC-46C0-BCED-C6076B1A80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4275" y="2959100"/>
              <a:ext cx="0" cy="53975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08" name="Rounded Rectangle 306">
            <a:extLst>
              <a:ext uri="{FF2B5EF4-FFF2-40B4-BE49-F238E27FC236}">
                <a16:creationId xmlns:a16="http://schemas.microsoft.com/office/drawing/2014/main" id="{238D6909-BB92-4904-891C-2AABBD530D2A}"/>
              </a:ext>
            </a:extLst>
          </p:cNvPr>
          <p:cNvSpPr/>
          <p:nvPr/>
        </p:nvSpPr>
        <p:spPr>
          <a:xfrm>
            <a:off x="7007226" y="5106905"/>
            <a:ext cx="3336925" cy="1141412"/>
          </a:xfrm>
          <a:prstGeom prst="roundRect">
            <a:avLst/>
          </a:prstGeom>
          <a:solidFill>
            <a:srgbClr val="FFFFCC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  <a:cs typeface="Courier New" pitchFamily="49" charset="0"/>
              </a:rPr>
              <a:t>Branch is known to be </a:t>
            </a:r>
            <a:r>
              <a:rPr lang="en-US" sz="2400" b="1" dirty="0">
                <a:solidFill>
                  <a:srgbClr val="C00000"/>
                </a:solidFill>
                <a:cs typeface="Courier New" pitchFamily="49" charset="0"/>
              </a:rPr>
              <a:t>not taken </a:t>
            </a:r>
            <a:r>
              <a:rPr lang="en-US" sz="2400" dirty="0">
                <a:solidFill>
                  <a:prstClr val="black"/>
                </a:solidFill>
                <a:cs typeface="Courier New" pitchFamily="49" charset="0"/>
              </a:rPr>
              <a:t>in cycle 3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cs typeface="Courier New" pitchFamily="49" charset="0"/>
                <a:sym typeface="Wingdings" pitchFamily="2" charset="2"/>
              </a:rPr>
              <a:t> no stall needed!</a:t>
            </a:r>
            <a:endParaRPr lang="en-SG" sz="2400" dirty="0">
              <a:solidFill>
                <a:prstClr val="black"/>
              </a:solidFill>
            </a:endParaRPr>
          </a:p>
        </p:txBody>
      </p:sp>
      <p:sp>
        <p:nvSpPr>
          <p:cNvPr id="309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310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311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049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6.2 Branch Prediction: </a:t>
            </a:r>
            <a:r>
              <a:rPr lang="en-GB" sz="3600" b="1" dirty="0">
                <a:solidFill>
                  <a:srgbClr val="C00000"/>
                </a:solidFill>
              </a:rPr>
              <a:t>Wrong Prediction</a:t>
            </a:r>
            <a:endParaRPr lang="en-GB" sz="3600" dirty="0">
              <a:solidFill>
                <a:srgbClr val="C00000"/>
              </a:solidFill>
            </a:endParaRPr>
          </a:p>
        </p:txBody>
      </p:sp>
      <p:grpSp>
        <p:nvGrpSpPr>
          <p:cNvPr id="8" name="Group 270">
            <a:extLst>
              <a:ext uri="{FF2B5EF4-FFF2-40B4-BE49-F238E27FC236}">
                <a16:creationId xmlns:a16="http://schemas.microsoft.com/office/drawing/2014/main" id="{42EE47FA-2E99-404C-B865-8803DEF68B24}"/>
              </a:ext>
            </a:extLst>
          </p:cNvPr>
          <p:cNvGrpSpPr/>
          <p:nvPr/>
        </p:nvGrpSpPr>
        <p:grpSpPr>
          <a:xfrm>
            <a:off x="1981201" y="1451560"/>
            <a:ext cx="8239125" cy="3328988"/>
            <a:chOff x="457200" y="1295400"/>
            <a:chExt cx="8239125" cy="3328988"/>
          </a:xfrm>
        </p:grpSpPr>
        <p:sp>
          <p:nvSpPr>
            <p:cNvPr id="9" name="Rectangle 565">
              <a:extLst>
                <a:ext uri="{FF2B5EF4-FFF2-40B4-BE49-F238E27FC236}">
                  <a16:creationId xmlns:a16="http://schemas.microsoft.com/office/drawing/2014/main" id="{336794E0-33B7-4893-BDD5-117A8C13E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3024188"/>
              <a:ext cx="1106488" cy="8381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303">
              <a:extLst>
                <a:ext uri="{FF2B5EF4-FFF2-40B4-BE49-F238E27FC236}">
                  <a16:creationId xmlns:a16="http://schemas.microsoft.com/office/drawing/2014/main" id="{9D362D1D-55C1-4E09-98DD-AF7153DA5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5" y="4084638"/>
              <a:ext cx="155575" cy="361950"/>
            </a:xfrm>
            <a:custGeom>
              <a:avLst/>
              <a:gdLst>
                <a:gd name="T0" fmla="*/ 0 w 81"/>
                <a:gd name="T1" fmla="*/ 865 h 188"/>
                <a:gd name="T2" fmla="*/ 374 w 81"/>
                <a:gd name="T3" fmla="*/ 880 h 188"/>
                <a:gd name="T4" fmla="*/ 374 w 81"/>
                <a:gd name="T5" fmla="*/ 0 h 188"/>
                <a:gd name="T6" fmla="*/ 0 w 81"/>
                <a:gd name="T7" fmla="*/ 0 h 188"/>
                <a:gd name="T8" fmla="*/ 0 w 81"/>
                <a:gd name="T9" fmla="*/ 865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188"/>
                <a:gd name="T17" fmla="*/ 81 w 81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188">
                  <a:moveTo>
                    <a:pt x="0" y="185"/>
                  </a:moveTo>
                  <a:lnTo>
                    <a:pt x="81" y="188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304">
              <a:extLst>
                <a:ext uri="{FF2B5EF4-FFF2-40B4-BE49-F238E27FC236}">
                  <a16:creationId xmlns:a16="http://schemas.microsoft.com/office/drawing/2014/main" id="{FF946738-C3B3-4CB5-91EF-20CEC3511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5" y="4084638"/>
              <a:ext cx="155575" cy="361950"/>
            </a:xfrm>
            <a:custGeom>
              <a:avLst/>
              <a:gdLst>
                <a:gd name="T0" fmla="*/ 0 w 81"/>
                <a:gd name="T1" fmla="*/ 865 h 188"/>
                <a:gd name="T2" fmla="*/ 374 w 81"/>
                <a:gd name="T3" fmla="*/ 880 h 188"/>
                <a:gd name="T4" fmla="*/ 374 w 81"/>
                <a:gd name="T5" fmla="*/ 0 h 188"/>
                <a:gd name="T6" fmla="*/ 0 w 81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188"/>
                <a:gd name="T14" fmla="*/ 81 w 81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188">
                  <a:moveTo>
                    <a:pt x="0" y="185"/>
                  </a:moveTo>
                  <a:lnTo>
                    <a:pt x="81" y="188"/>
                  </a:lnTo>
                  <a:lnTo>
                    <a:pt x="81" y="0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Line 305">
              <a:extLst>
                <a:ext uri="{FF2B5EF4-FFF2-40B4-BE49-F238E27FC236}">
                  <a16:creationId xmlns:a16="http://schemas.microsoft.com/office/drawing/2014/main" id="{888D56BF-6272-4A80-B792-C8F2213D0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6438" y="4075113"/>
              <a:ext cx="3175" cy="3746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Line 306">
              <a:extLst>
                <a:ext uri="{FF2B5EF4-FFF2-40B4-BE49-F238E27FC236}">
                  <a16:creationId xmlns:a16="http://schemas.microsoft.com/office/drawing/2014/main" id="{FAB72944-2783-4B31-B6D8-849F8DE31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6913" y="4078288"/>
              <a:ext cx="169863" cy="63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Line 307">
              <a:extLst>
                <a:ext uri="{FF2B5EF4-FFF2-40B4-BE49-F238E27FC236}">
                  <a16:creationId xmlns:a16="http://schemas.microsoft.com/office/drawing/2014/main" id="{25FEEFD3-7309-40E9-96D5-6B8386393D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6913" y="4440238"/>
              <a:ext cx="169863" cy="63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Rectangle 308">
              <a:extLst>
                <a:ext uri="{FF2B5EF4-FFF2-40B4-BE49-F238E27FC236}">
                  <a16:creationId xmlns:a16="http://schemas.microsoft.com/office/drawing/2014/main" id="{CDB43858-1742-41DE-933D-19A001683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9775" y="4148138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" name="Rectangle 309">
              <a:extLst>
                <a:ext uri="{FF2B5EF4-FFF2-40B4-BE49-F238E27FC236}">
                  <a16:creationId xmlns:a16="http://schemas.microsoft.com/office/drawing/2014/main" id="{8F9B4391-6A66-4220-A39C-C8E6C956E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313" y="41481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" name="Rectangle 310">
              <a:extLst>
                <a:ext uri="{FF2B5EF4-FFF2-40B4-BE49-F238E27FC236}">
                  <a16:creationId xmlns:a16="http://schemas.microsoft.com/office/drawing/2014/main" id="{056085D7-BB6C-487F-A8E9-99E2AD3E2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3" y="41481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" name="Line 311">
              <a:extLst>
                <a:ext uri="{FF2B5EF4-FFF2-40B4-BE49-F238E27FC236}">
                  <a16:creationId xmlns:a16="http://schemas.microsoft.com/office/drawing/2014/main" id="{4A145D19-5E2B-4E50-AF03-DE2DA8746A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2350" y="4352925"/>
              <a:ext cx="161925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Line 312">
              <a:extLst>
                <a:ext uri="{FF2B5EF4-FFF2-40B4-BE49-F238E27FC236}">
                  <a16:creationId xmlns:a16="http://schemas.microsoft.com/office/drawing/2014/main" id="{4127C1F0-7F07-4E93-BACF-9DF867778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575" y="2635250"/>
              <a:ext cx="161925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313">
              <a:extLst>
                <a:ext uri="{FF2B5EF4-FFF2-40B4-BE49-F238E27FC236}">
                  <a16:creationId xmlns:a16="http://schemas.microsoft.com/office/drawing/2014/main" id="{452F55EB-C192-4DE7-9DB6-D8D5F2CE0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00" y="2457450"/>
              <a:ext cx="158750" cy="361950"/>
            </a:xfrm>
            <a:custGeom>
              <a:avLst/>
              <a:gdLst>
                <a:gd name="T0" fmla="*/ 360 w 83"/>
                <a:gd name="T1" fmla="*/ 880 h 188"/>
                <a:gd name="T2" fmla="*/ 0 w 83"/>
                <a:gd name="T3" fmla="*/ 880 h 188"/>
                <a:gd name="T4" fmla="*/ 0 w 83"/>
                <a:gd name="T5" fmla="*/ 0 h 188"/>
                <a:gd name="T6" fmla="*/ 369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81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Line 314">
              <a:extLst>
                <a:ext uri="{FF2B5EF4-FFF2-40B4-BE49-F238E27FC236}">
                  <a16:creationId xmlns:a16="http://schemas.microsoft.com/office/drawing/2014/main" id="{018C7ADD-4131-45CF-91E3-2F606EB05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89588" y="2452688"/>
              <a:ext cx="1588" cy="3698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315">
              <a:extLst>
                <a:ext uri="{FF2B5EF4-FFF2-40B4-BE49-F238E27FC236}">
                  <a16:creationId xmlns:a16="http://schemas.microsoft.com/office/drawing/2014/main" id="{478D4C0D-82C0-4C64-9CE4-5872B2CF9C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29250" y="2457450"/>
              <a:ext cx="16668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Line 316">
              <a:extLst>
                <a:ext uri="{FF2B5EF4-FFF2-40B4-BE49-F238E27FC236}">
                  <a16:creationId xmlns:a16="http://schemas.microsoft.com/office/drawing/2014/main" id="{62433A93-2875-4F09-9D30-65336ACE1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29250" y="2819400"/>
              <a:ext cx="16668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317">
              <a:extLst>
                <a:ext uri="{FF2B5EF4-FFF2-40B4-BE49-F238E27FC236}">
                  <a16:creationId xmlns:a16="http://schemas.microsoft.com/office/drawing/2014/main" id="{D6986CB8-B832-4D5B-902A-D751585BD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2457450"/>
              <a:ext cx="158750" cy="361950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318">
              <a:extLst>
                <a:ext uri="{FF2B5EF4-FFF2-40B4-BE49-F238E27FC236}">
                  <a16:creationId xmlns:a16="http://schemas.microsoft.com/office/drawing/2014/main" id="{26FA9564-9339-4A32-9524-3F43B1883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2457450"/>
              <a:ext cx="158750" cy="361950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Line 319">
              <a:extLst>
                <a:ext uri="{FF2B5EF4-FFF2-40B4-BE49-F238E27FC236}">
                  <a16:creationId xmlns:a16="http://schemas.microsoft.com/office/drawing/2014/main" id="{FBD60C51-DF45-4862-B82F-42EA1B510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1488" y="2452688"/>
              <a:ext cx="1588" cy="3698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Line 320">
              <a:extLst>
                <a:ext uri="{FF2B5EF4-FFF2-40B4-BE49-F238E27FC236}">
                  <a16:creationId xmlns:a16="http://schemas.microsoft.com/office/drawing/2014/main" id="{B4BB6E84-F7F0-4523-B327-69D776580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3550" y="2457450"/>
              <a:ext cx="169863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Line 321">
              <a:extLst>
                <a:ext uri="{FF2B5EF4-FFF2-40B4-BE49-F238E27FC236}">
                  <a16:creationId xmlns:a16="http://schemas.microsoft.com/office/drawing/2014/main" id="{E5E30B96-7F4D-4EF1-83D3-2041F438D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3550" y="2819400"/>
              <a:ext cx="169863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322">
              <a:extLst>
                <a:ext uri="{FF2B5EF4-FFF2-40B4-BE49-F238E27FC236}">
                  <a16:creationId xmlns:a16="http://schemas.microsoft.com/office/drawing/2014/main" id="{CE1CADD0-032B-4BB0-B548-E9E316F39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350" y="2457450"/>
              <a:ext cx="161925" cy="361950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323">
              <a:extLst>
                <a:ext uri="{FF2B5EF4-FFF2-40B4-BE49-F238E27FC236}">
                  <a16:creationId xmlns:a16="http://schemas.microsoft.com/office/drawing/2014/main" id="{7AB4ADB0-5864-4847-8087-955D72B58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350" y="2457450"/>
              <a:ext cx="161925" cy="361950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324">
              <a:extLst>
                <a:ext uri="{FF2B5EF4-FFF2-40B4-BE49-F238E27FC236}">
                  <a16:creationId xmlns:a16="http://schemas.microsoft.com/office/drawing/2014/main" id="{5DD752FF-52D7-4F75-A316-2FED2F08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3775" y="2457450"/>
              <a:ext cx="155575" cy="361950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25">
              <a:extLst>
                <a:ext uri="{FF2B5EF4-FFF2-40B4-BE49-F238E27FC236}">
                  <a16:creationId xmlns:a16="http://schemas.microsoft.com/office/drawing/2014/main" id="{EDFCF80F-65CF-4567-B755-4552B51E8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825" y="2273300"/>
              <a:ext cx="236538" cy="722313"/>
            </a:xfrm>
            <a:custGeom>
              <a:avLst/>
              <a:gdLst>
                <a:gd name="T0" fmla="*/ 0 w 123"/>
                <a:gd name="T1" fmla="*/ 0 h 375"/>
                <a:gd name="T2" fmla="*/ 0 w 123"/>
                <a:gd name="T3" fmla="*/ 712 h 375"/>
                <a:gd name="T4" fmla="*/ 183 w 123"/>
                <a:gd name="T5" fmla="*/ 885 h 375"/>
                <a:gd name="T6" fmla="*/ 0 w 123"/>
                <a:gd name="T7" fmla="*/ 1060 h 375"/>
                <a:gd name="T8" fmla="*/ 0 w 123"/>
                <a:gd name="T9" fmla="*/ 1761 h 375"/>
                <a:gd name="T10" fmla="*/ 569 w 123"/>
                <a:gd name="T11" fmla="*/ 1229 h 375"/>
                <a:gd name="T12" fmla="*/ 569 w 123"/>
                <a:gd name="T13" fmla="*/ 551 h 375"/>
                <a:gd name="T14" fmla="*/ 0 w 123"/>
                <a:gd name="T15" fmla="*/ 15 h 375"/>
                <a:gd name="T16" fmla="*/ 0 w 123"/>
                <a:gd name="T17" fmla="*/ 15 h 375"/>
                <a:gd name="T18" fmla="*/ 0 w 123"/>
                <a:gd name="T19" fmla="*/ 0 h 3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3"/>
                <a:gd name="T31" fmla="*/ 0 h 375"/>
                <a:gd name="T32" fmla="*/ 123 w 123"/>
                <a:gd name="T33" fmla="*/ 375 h 3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3" h="375">
                  <a:moveTo>
                    <a:pt x="0" y="0"/>
                  </a:moveTo>
                  <a:lnTo>
                    <a:pt x="0" y="152"/>
                  </a:lnTo>
                  <a:lnTo>
                    <a:pt x="40" y="188"/>
                  </a:lnTo>
                  <a:lnTo>
                    <a:pt x="0" y="226"/>
                  </a:lnTo>
                  <a:lnTo>
                    <a:pt x="0" y="375"/>
                  </a:lnTo>
                  <a:lnTo>
                    <a:pt x="123" y="261"/>
                  </a:lnTo>
                  <a:lnTo>
                    <a:pt x="123" y="11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6">
              <a:extLst>
                <a:ext uri="{FF2B5EF4-FFF2-40B4-BE49-F238E27FC236}">
                  <a16:creationId xmlns:a16="http://schemas.microsoft.com/office/drawing/2014/main" id="{09C0C2DD-8844-411F-80B4-B0F41F778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825" y="2273300"/>
              <a:ext cx="236538" cy="722313"/>
            </a:xfrm>
            <a:custGeom>
              <a:avLst/>
              <a:gdLst>
                <a:gd name="T0" fmla="*/ 0 w 123"/>
                <a:gd name="T1" fmla="*/ 0 h 375"/>
                <a:gd name="T2" fmla="*/ 0 w 123"/>
                <a:gd name="T3" fmla="*/ 712 h 375"/>
                <a:gd name="T4" fmla="*/ 183 w 123"/>
                <a:gd name="T5" fmla="*/ 885 h 375"/>
                <a:gd name="T6" fmla="*/ 0 w 123"/>
                <a:gd name="T7" fmla="*/ 1060 h 375"/>
                <a:gd name="T8" fmla="*/ 0 w 123"/>
                <a:gd name="T9" fmla="*/ 1761 h 375"/>
                <a:gd name="T10" fmla="*/ 569 w 123"/>
                <a:gd name="T11" fmla="*/ 1229 h 375"/>
                <a:gd name="T12" fmla="*/ 569 w 123"/>
                <a:gd name="T13" fmla="*/ 551 h 375"/>
                <a:gd name="T14" fmla="*/ 0 w 123"/>
                <a:gd name="T15" fmla="*/ 15 h 375"/>
                <a:gd name="T16" fmla="*/ 0 w 123"/>
                <a:gd name="T17" fmla="*/ 15 h 3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3"/>
                <a:gd name="T28" fmla="*/ 0 h 375"/>
                <a:gd name="T29" fmla="*/ 123 w 123"/>
                <a:gd name="T30" fmla="*/ 375 h 3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3" h="375">
                  <a:moveTo>
                    <a:pt x="0" y="0"/>
                  </a:moveTo>
                  <a:lnTo>
                    <a:pt x="0" y="152"/>
                  </a:lnTo>
                  <a:lnTo>
                    <a:pt x="40" y="188"/>
                  </a:lnTo>
                  <a:lnTo>
                    <a:pt x="0" y="226"/>
                  </a:lnTo>
                  <a:lnTo>
                    <a:pt x="0" y="375"/>
                  </a:lnTo>
                  <a:lnTo>
                    <a:pt x="123" y="261"/>
                  </a:lnTo>
                  <a:lnTo>
                    <a:pt x="123" y="117"/>
                  </a:lnTo>
                  <a:lnTo>
                    <a:pt x="0" y="3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Line 327">
              <a:extLst>
                <a:ext uri="{FF2B5EF4-FFF2-40B4-BE49-F238E27FC236}">
                  <a16:creationId xmlns:a16="http://schemas.microsoft.com/office/drawing/2014/main" id="{FF37B16B-94D3-4CD6-9DCC-AE8D70A59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6513" y="2635250"/>
              <a:ext cx="439738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Line 328">
              <a:extLst>
                <a:ext uri="{FF2B5EF4-FFF2-40B4-BE49-F238E27FC236}">
                  <a16:creationId xmlns:a16="http://schemas.microsoft.com/office/drawing/2014/main" id="{200E2863-FFDE-4860-BAA0-048284CFD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8988" y="2544763"/>
              <a:ext cx="477838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Line 329">
              <a:extLst>
                <a:ext uri="{FF2B5EF4-FFF2-40B4-BE49-F238E27FC236}">
                  <a16:creationId xmlns:a16="http://schemas.microsoft.com/office/drawing/2014/main" id="{0DD819BC-72BC-4EEF-97FE-ED49E6564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3363" y="2635250"/>
              <a:ext cx="473075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Line 330">
              <a:extLst>
                <a:ext uri="{FF2B5EF4-FFF2-40B4-BE49-F238E27FC236}">
                  <a16:creationId xmlns:a16="http://schemas.microsoft.com/office/drawing/2014/main" id="{8160CF88-EACA-4BBB-B295-0F3CE8BF2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8988" y="2724150"/>
              <a:ext cx="477838" cy="63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31">
              <a:extLst>
                <a:ext uri="{FF2B5EF4-FFF2-40B4-BE49-F238E27FC236}">
                  <a16:creationId xmlns:a16="http://schemas.microsoft.com/office/drawing/2014/main" id="{BC728DA9-7A1F-43AB-AFB6-AF29AE00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700" y="2544763"/>
              <a:ext cx="77788" cy="90488"/>
            </a:xfrm>
            <a:custGeom>
              <a:avLst/>
              <a:gdLst>
                <a:gd name="T0" fmla="*/ 0 w 40"/>
                <a:gd name="T1" fmla="*/ 221 h 47"/>
                <a:gd name="T2" fmla="*/ 0 w 40"/>
                <a:gd name="T3" fmla="*/ 0 h 47"/>
                <a:gd name="T4" fmla="*/ 201 w 40"/>
                <a:gd name="T5" fmla="*/ 0 h 47"/>
                <a:gd name="T6" fmla="*/ 0 60000 65536"/>
                <a:gd name="T7" fmla="*/ 0 60000 65536"/>
                <a:gd name="T8" fmla="*/ 0 60000 65536"/>
                <a:gd name="T9" fmla="*/ 0 w 40"/>
                <a:gd name="T10" fmla="*/ 0 h 47"/>
                <a:gd name="T11" fmla="*/ 40 w 40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47">
                  <a:moveTo>
                    <a:pt x="0" y="47"/>
                  </a:move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32">
              <a:extLst>
                <a:ext uri="{FF2B5EF4-FFF2-40B4-BE49-F238E27FC236}">
                  <a16:creationId xmlns:a16="http://schemas.microsoft.com/office/drawing/2014/main" id="{3A97A622-7EB1-40B5-9765-4CBCCD22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635250"/>
              <a:ext cx="555625" cy="273050"/>
            </a:xfrm>
            <a:custGeom>
              <a:avLst/>
              <a:gdLst>
                <a:gd name="T0" fmla="*/ 0 w 289"/>
                <a:gd name="T1" fmla="*/ 0 h 141"/>
                <a:gd name="T2" fmla="*/ 0 w 289"/>
                <a:gd name="T3" fmla="*/ 692 h 141"/>
                <a:gd name="T4" fmla="*/ 1147 w 289"/>
                <a:gd name="T5" fmla="*/ 692 h 141"/>
                <a:gd name="T6" fmla="*/ 1147 w 289"/>
                <a:gd name="T7" fmla="*/ 242 h 141"/>
                <a:gd name="T8" fmla="*/ 1336 w 289"/>
                <a:gd name="T9" fmla="*/ 242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9"/>
                <a:gd name="T16" fmla="*/ 0 h 141"/>
                <a:gd name="T17" fmla="*/ 289 w 289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9" h="141">
                  <a:moveTo>
                    <a:pt x="0" y="0"/>
                  </a:moveTo>
                  <a:lnTo>
                    <a:pt x="0" y="141"/>
                  </a:lnTo>
                  <a:lnTo>
                    <a:pt x="248" y="141"/>
                  </a:lnTo>
                  <a:lnTo>
                    <a:pt x="248" y="49"/>
                  </a:lnTo>
                  <a:lnTo>
                    <a:pt x="289" y="49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333">
              <a:extLst>
                <a:ext uri="{FF2B5EF4-FFF2-40B4-BE49-F238E27FC236}">
                  <a16:creationId xmlns:a16="http://schemas.microsoft.com/office/drawing/2014/main" id="{3956FB84-A094-49B0-ABCB-A120EE2EF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3267075"/>
              <a:ext cx="158750" cy="363538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Rectangle 334">
              <a:extLst>
                <a:ext uri="{FF2B5EF4-FFF2-40B4-BE49-F238E27FC236}">
                  <a16:creationId xmlns:a16="http://schemas.microsoft.com/office/drawing/2014/main" id="{6EE1468D-1EDA-48EF-8809-5AF5340F3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3267075"/>
              <a:ext cx="158750" cy="36353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335">
              <a:extLst>
                <a:ext uri="{FF2B5EF4-FFF2-40B4-BE49-F238E27FC236}">
                  <a16:creationId xmlns:a16="http://schemas.microsoft.com/office/drawing/2014/main" id="{FEABBA99-CF4E-448A-AC31-68EEDFC50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250" y="3267075"/>
              <a:ext cx="157163" cy="36353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Line 336">
              <a:extLst>
                <a:ext uri="{FF2B5EF4-FFF2-40B4-BE49-F238E27FC236}">
                  <a16:creationId xmlns:a16="http://schemas.microsoft.com/office/drawing/2014/main" id="{7B60C21D-71BF-492A-B864-20465C40D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8988" y="3446463"/>
              <a:ext cx="441325" cy="476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Rectangle 337">
              <a:extLst>
                <a:ext uri="{FF2B5EF4-FFF2-40B4-BE49-F238E27FC236}">
                  <a16:creationId xmlns:a16="http://schemas.microsoft.com/office/drawing/2014/main" id="{60470B4D-9ADE-4476-AA18-042B09BCF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250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6" name="Rectangle 338">
              <a:extLst>
                <a:ext uri="{FF2B5EF4-FFF2-40B4-BE49-F238E27FC236}">
                  <a16:creationId xmlns:a16="http://schemas.microsoft.com/office/drawing/2014/main" id="{000EA3C8-3977-4535-AF47-16D1A0F46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375" y="1620838"/>
              <a:ext cx="1031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7" name="Rectangle 339">
              <a:extLst>
                <a:ext uri="{FF2B5EF4-FFF2-40B4-BE49-F238E27FC236}">
                  <a16:creationId xmlns:a16="http://schemas.microsoft.com/office/drawing/2014/main" id="{35753990-EDCA-405A-809F-E23CC7EBD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913" y="16208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8" name="Rectangle 340">
              <a:extLst>
                <a:ext uri="{FF2B5EF4-FFF2-40B4-BE49-F238E27FC236}">
                  <a16:creationId xmlns:a16="http://schemas.microsoft.com/office/drawing/2014/main" id="{F8328C16-720F-4E8D-9593-F5B436A5F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6188" y="16208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49" name="Rectangle 341">
              <a:extLst>
                <a:ext uri="{FF2B5EF4-FFF2-40B4-BE49-F238E27FC236}">
                  <a16:creationId xmlns:a16="http://schemas.microsoft.com/office/drawing/2014/main" id="{67A7C98E-8E34-44F6-8591-F60D1F34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363" y="1295400"/>
              <a:ext cx="8572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T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0" name="Rectangle 342">
              <a:extLst>
                <a:ext uri="{FF2B5EF4-FFF2-40B4-BE49-F238E27FC236}">
                  <a16:creationId xmlns:a16="http://schemas.microsoft.com/office/drawing/2014/main" id="{E8E26F37-BD40-4513-ABFE-B7FEA2681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438" y="1295400"/>
              <a:ext cx="32060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1" name="Rectangle 343">
              <a:extLst>
                <a:ext uri="{FF2B5EF4-FFF2-40B4-BE49-F238E27FC236}">
                  <a16:creationId xmlns:a16="http://schemas.microsoft.com/office/drawing/2014/main" id="{C7BDFB5E-E6D8-4143-9B07-B1450C147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950" y="1295400"/>
              <a:ext cx="1158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2" name="Rectangle 344">
              <a:extLst>
                <a:ext uri="{FF2B5EF4-FFF2-40B4-BE49-F238E27FC236}">
                  <a16:creationId xmlns:a16="http://schemas.microsoft.com/office/drawing/2014/main" id="{12EF0F45-747F-4B7C-A67A-4AC292994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775" y="129540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3" name="Rectangle 345">
              <a:extLst>
                <a:ext uri="{FF2B5EF4-FFF2-40B4-BE49-F238E27FC236}">
                  <a16:creationId xmlns:a16="http://schemas.microsoft.com/office/drawing/2014/main" id="{A35839AA-A886-4B4D-95F7-7B8A3E7F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675" y="129540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4" name="Rectangle 346">
              <a:extLst>
                <a:ext uri="{FF2B5EF4-FFF2-40B4-BE49-F238E27FC236}">
                  <a16:creationId xmlns:a16="http://schemas.microsoft.com/office/drawing/2014/main" id="{35E59C50-EC71-4E5E-A148-18AA66CAF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295400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5" name="Rectangle 347">
              <a:extLst>
                <a:ext uri="{FF2B5EF4-FFF2-40B4-BE49-F238E27FC236}">
                  <a16:creationId xmlns:a16="http://schemas.microsoft.com/office/drawing/2014/main" id="{5E8D790B-4EAA-4131-A0F3-6C339E0BE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163" y="1295400"/>
              <a:ext cx="317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6" name="Rectangle 348">
              <a:extLst>
                <a:ext uri="{FF2B5EF4-FFF2-40B4-BE49-F238E27FC236}">
                  <a16:creationId xmlns:a16="http://schemas.microsoft.com/office/drawing/2014/main" id="{6151F5F9-2919-4E61-A07B-B3C5A901D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675" y="129540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7" name="Rectangle 349">
              <a:extLst>
                <a:ext uri="{FF2B5EF4-FFF2-40B4-BE49-F238E27FC236}">
                  <a16:creationId xmlns:a16="http://schemas.microsoft.com/office/drawing/2014/main" id="{B15E0855-5A74-4C37-8AAA-B37049B92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225" y="129540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8" name="Rectangle 350">
              <a:extLst>
                <a:ext uri="{FF2B5EF4-FFF2-40B4-BE49-F238E27FC236}">
                  <a16:creationId xmlns:a16="http://schemas.microsoft.com/office/drawing/2014/main" id="{811B3D0C-16F8-4885-83CB-557794F0A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2500" y="1295400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59" name="Rectangle 351">
              <a:extLst>
                <a:ext uri="{FF2B5EF4-FFF2-40B4-BE49-F238E27FC236}">
                  <a16:creationId xmlns:a16="http://schemas.microsoft.com/office/drawing/2014/main" id="{A289CAF8-CECF-4D85-9942-06A679613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0288" y="1295400"/>
              <a:ext cx="32060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0" name="Rectangle 352">
              <a:extLst>
                <a:ext uri="{FF2B5EF4-FFF2-40B4-BE49-F238E27FC236}">
                  <a16:creationId xmlns:a16="http://schemas.microsoft.com/office/drawing/2014/main" id="{B3F83D0B-9315-49D0-A483-B0E6D001D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800" y="129540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o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1" name="Rectangle 353">
              <a:extLst>
                <a:ext uri="{FF2B5EF4-FFF2-40B4-BE49-F238E27FC236}">
                  <a16:creationId xmlns:a16="http://schemas.microsoft.com/office/drawing/2014/main" id="{73767EC0-8403-4654-B539-F3DA2C516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350" y="1295400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2" name="Rectangle 354">
              <a:extLst>
                <a:ext uri="{FF2B5EF4-FFF2-40B4-BE49-F238E27FC236}">
                  <a16:creationId xmlns:a16="http://schemas.microsoft.com/office/drawing/2014/main" id="{94BAD481-E791-4C1F-AC6A-602A0AFC6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8725" y="1295400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k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3" name="Rectangle 355">
              <a:extLst>
                <a:ext uri="{FF2B5EF4-FFF2-40B4-BE49-F238E27FC236}">
                  <a16:creationId xmlns:a16="http://schemas.microsoft.com/office/drawing/2014/main" id="{B6CBC7B9-8D8A-4204-91BF-C644C5E6A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750" y="129540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4" name="Rectangle 356">
              <a:extLst>
                <a:ext uri="{FF2B5EF4-FFF2-40B4-BE49-F238E27FC236}">
                  <a16:creationId xmlns:a16="http://schemas.microsoft.com/office/drawing/2014/main" id="{414D21A3-CB43-4FC0-A3E5-21119366C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788" y="1295400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5" name="Rectangle 357">
              <a:extLst>
                <a:ext uri="{FF2B5EF4-FFF2-40B4-BE49-F238E27FC236}">
                  <a16:creationId xmlns:a16="http://schemas.microsoft.com/office/drawing/2014/main" id="{6BDFCE3F-6BBB-47DF-B289-2031EE2F5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3" y="1295400"/>
              <a:ext cx="698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y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6" name="Rectangle 358">
              <a:extLst>
                <a:ext uri="{FF2B5EF4-FFF2-40B4-BE49-F238E27FC236}">
                  <a16:creationId xmlns:a16="http://schemas.microsoft.com/office/drawing/2014/main" id="{D6C44622-843E-463C-9302-CCFC6C8E0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600" y="1295400"/>
              <a:ext cx="7053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7" name="Rectangle 359">
              <a:extLst>
                <a:ext uri="{FF2B5EF4-FFF2-40B4-BE49-F238E27FC236}">
                  <a16:creationId xmlns:a16="http://schemas.microsoft.com/office/drawing/2014/main" id="{564F0523-3E70-4E29-A918-0EF6C0E95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7975" y="1295400"/>
              <a:ext cx="317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8" name="Rectangle 360">
              <a:extLst>
                <a:ext uri="{FF2B5EF4-FFF2-40B4-BE49-F238E27FC236}">
                  <a16:creationId xmlns:a16="http://schemas.microsoft.com/office/drawing/2014/main" id="{239A948D-AB2C-428D-91D7-5F1553AD4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8138" y="1295400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69" name="Rectangle 361">
              <a:extLst>
                <a:ext uri="{FF2B5EF4-FFF2-40B4-BE49-F238E27FC236}">
                  <a16:creationId xmlns:a16="http://schemas.microsoft.com/office/drawing/2014/main" id="{74A0D15A-E776-4B13-9B63-5F36B4AD4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038" y="1295400"/>
              <a:ext cx="7053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s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0" name="Rectangle 362">
              <a:extLst>
                <a:ext uri="{FF2B5EF4-FFF2-40B4-BE49-F238E27FC236}">
                  <a16:creationId xmlns:a16="http://schemas.microsoft.com/office/drawing/2014/main" id="{ECFEEC45-DE9C-4422-BE91-EB28D914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063" y="1295400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1" name="Rectangle 363">
              <a:extLst>
                <a:ext uri="{FF2B5EF4-FFF2-40B4-BE49-F238E27FC236}">
                  <a16:creationId xmlns:a16="http://schemas.microsoft.com/office/drawing/2014/main" id="{AFE442CC-2E97-49DF-923F-372D22F61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2" name="Rectangle 364">
              <a:extLst>
                <a:ext uri="{FF2B5EF4-FFF2-40B4-BE49-F238E27FC236}">
                  <a16:creationId xmlns:a16="http://schemas.microsoft.com/office/drawing/2014/main" id="{98028DC3-8F65-49E2-B24C-B9761BEE9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38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0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3" name="Rectangle 365">
              <a:extLst>
                <a:ext uri="{FF2B5EF4-FFF2-40B4-BE49-F238E27FC236}">
                  <a16:creationId xmlns:a16="http://schemas.microsoft.com/office/drawing/2014/main" id="{F329D48F-74EC-44C5-B9F8-C883396C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663" y="252095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4" name="Rectangle 366">
              <a:extLst>
                <a:ext uri="{FF2B5EF4-FFF2-40B4-BE49-F238E27FC236}">
                  <a16:creationId xmlns:a16="http://schemas.microsoft.com/office/drawing/2014/main" id="{47E3D91F-E1C1-4A29-ABD1-FBB735CEC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938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b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5" name="Rectangle 367">
              <a:extLst>
                <a:ext uri="{FF2B5EF4-FFF2-40B4-BE49-F238E27FC236}">
                  <a16:creationId xmlns:a16="http://schemas.microsoft.com/office/drawing/2014/main" id="{50EF5B3A-8B54-4FED-8F4B-D69CE69DC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488" y="2520950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6" name="Rectangle 368">
              <a:extLst>
                <a:ext uri="{FF2B5EF4-FFF2-40B4-BE49-F238E27FC236}">
                  <a16:creationId xmlns:a16="http://schemas.microsoft.com/office/drawing/2014/main" id="{DBAC34A4-22AB-4D71-8F8A-C2FAFC962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213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q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7" name="Rectangle 369">
              <a:extLst>
                <a:ext uri="{FF2B5EF4-FFF2-40B4-BE49-F238E27FC236}">
                  <a16:creationId xmlns:a16="http://schemas.microsoft.com/office/drawing/2014/main" id="{9072446C-38B1-4CB6-A03F-CFE239315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252095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8" name="Rectangle 370">
              <a:extLst>
                <a:ext uri="{FF2B5EF4-FFF2-40B4-BE49-F238E27FC236}">
                  <a16:creationId xmlns:a16="http://schemas.microsoft.com/office/drawing/2014/main" id="{9A4926BC-C7D4-4022-89AD-FEB518730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388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79" name="Rectangle 371">
              <a:extLst>
                <a:ext uri="{FF2B5EF4-FFF2-40B4-BE49-F238E27FC236}">
                  <a16:creationId xmlns:a16="http://schemas.microsoft.com/office/drawing/2014/main" id="{2FA1902A-991C-466E-BFF1-24932E478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938" y="2520950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0" name="Rectangle 372">
              <a:extLst>
                <a:ext uri="{FF2B5EF4-FFF2-40B4-BE49-F238E27FC236}">
                  <a16:creationId xmlns:a16="http://schemas.microsoft.com/office/drawing/2014/main" id="{CE28C780-43DF-4F0A-883B-268A48E9D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663" y="2520950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1" name="Rectangle 373">
              <a:extLst>
                <a:ext uri="{FF2B5EF4-FFF2-40B4-BE49-F238E27FC236}">
                  <a16:creationId xmlns:a16="http://schemas.microsoft.com/office/drawing/2014/main" id="{D21CBD58-588A-4A48-8B08-771169D3C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525" y="252095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2" name="Rectangle 374">
              <a:extLst>
                <a:ext uri="{FF2B5EF4-FFF2-40B4-BE49-F238E27FC236}">
                  <a16:creationId xmlns:a16="http://schemas.microsoft.com/office/drawing/2014/main" id="{0E2F74C4-635F-4451-A2C6-1CED784E5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3" name="Rectangle 375">
              <a:extLst>
                <a:ext uri="{FF2B5EF4-FFF2-40B4-BE49-F238E27FC236}">
                  <a16:creationId xmlns:a16="http://schemas.microsoft.com/office/drawing/2014/main" id="{6778D874-8E06-4FEB-8D36-B8BDB4F61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3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4" name="Rectangle 376">
              <a:extLst>
                <a:ext uri="{FF2B5EF4-FFF2-40B4-BE49-F238E27FC236}">
                  <a16:creationId xmlns:a16="http://schemas.microsoft.com/office/drawing/2014/main" id="{7D6D5DDA-C49D-46B8-8677-E151E51BC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075" y="2520950"/>
              <a:ext cx="396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5" name="Rectangle 377">
              <a:extLst>
                <a:ext uri="{FF2B5EF4-FFF2-40B4-BE49-F238E27FC236}">
                  <a16:creationId xmlns:a16="http://schemas.microsoft.com/office/drawing/2014/main" id="{0CAFF0A3-F9B2-499A-819B-D82CE6C98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113" y="252095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6" name="Rectangle 378">
              <a:extLst>
                <a:ext uri="{FF2B5EF4-FFF2-40B4-BE49-F238E27FC236}">
                  <a16:creationId xmlns:a16="http://schemas.microsoft.com/office/drawing/2014/main" id="{89FA740B-0233-4BF0-88CD-A89E223C4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975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87" name="Line 379">
              <a:extLst>
                <a:ext uri="{FF2B5EF4-FFF2-40B4-BE49-F238E27FC236}">
                  <a16:creationId xmlns:a16="http://schemas.microsoft.com/office/drawing/2014/main" id="{CCA6C009-8CC6-4803-9F97-09BBEE484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400" y="2438400"/>
              <a:ext cx="0" cy="198120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88" name="Group 267">
              <a:extLst>
                <a:ext uri="{FF2B5EF4-FFF2-40B4-BE49-F238E27FC236}">
                  <a16:creationId xmlns:a16="http://schemas.microsoft.com/office/drawing/2014/main" id="{0BFE8CDF-D473-49FE-A49F-620ECF20DD0C}"/>
                </a:ext>
              </a:extLst>
            </p:cNvPr>
            <p:cNvGrpSpPr/>
            <p:nvPr/>
          </p:nvGrpSpPr>
          <p:grpSpPr>
            <a:xfrm>
              <a:off x="457200" y="1571625"/>
              <a:ext cx="1031876" cy="791577"/>
              <a:chOff x="457200" y="1338263"/>
              <a:chExt cx="1031876" cy="791577"/>
            </a:xfrm>
          </p:grpSpPr>
          <p:sp>
            <p:nvSpPr>
              <p:cNvPr id="228" name="Rectangle 381">
                <a:extLst>
                  <a:ext uri="{FF2B5EF4-FFF2-40B4-BE49-F238E27FC236}">
                    <a16:creationId xmlns:a16="http://schemas.microsoft.com/office/drawing/2014/main" id="{70071789-6279-4A29-A0D8-3CA079B4E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" y="1338263"/>
                <a:ext cx="93663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P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9" name="Rectangle 382">
                <a:extLst>
                  <a:ext uri="{FF2B5EF4-FFF2-40B4-BE49-F238E27FC236}">
                    <a16:creationId xmlns:a16="http://schemas.microsoft.com/office/drawing/2014/main" id="{CB5E9952-387F-408C-AFA7-65ADC0E4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13" y="1338263"/>
                <a:ext cx="4603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0" name="Rectangle 383">
                <a:extLst>
                  <a:ext uri="{FF2B5EF4-FFF2-40B4-BE49-F238E27FC236}">
                    <a16:creationId xmlns:a16="http://schemas.microsoft.com/office/drawing/2014/main" id="{BFFFB52F-9630-4055-980A-29A385559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013" y="1338263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o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1" name="Rectangle 384">
                <a:extLst>
                  <a:ext uri="{FF2B5EF4-FFF2-40B4-BE49-F238E27FC236}">
                    <a16:creationId xmlns:a16="http://schemas.microsoft.com/office/drawing/2014/main" id="{D88BBDAC-8FB2-44B9-B0D7-712607661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738" y="1338263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g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2" name="Rectangle 385">
                <a:extLst>
                  <a:ext uri="{FF2B5EF4-FFF2-40B4-BE49-F238E27FC236}">
                    <a16:creationId xmlns:a16="http://schemas.microsoft.com/office/drawing/2014/main" id="{F2860E8D-EBA4-4129-9B2C-9165D17A1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288" y="1338263"/>
                <a:ext cx="47625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3" name="Rectangle 386">
                <a:extLst>
                  <a:ext uri="{FF2B5EF4-FFF2-40B4-BE49-F238E27FC236}">
                    <a16:creationId xmlns:a16="http://schemas.microsoft.com/office/drawing/2014/main" id="{9BB3F078-69B7-4FF7-A898-8DB2E8596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088" y="1338263"/>
                <a:ext cx="78548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4" name="Rectangle 387">
                <a:extLst>
                  <a:ext uri="{FF2B5EF4-FFF2-40B4-BE49-F238E27FC236}">
                    <a16:creationId xmlns:a16="http://schemas.microsoft.com/office/drawing/2014/main" id="{9039C4F0-CB4B-4EBC-B0BA-7A77A4DEB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988" y="1338263"/>
                <a:ext cx="1158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m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5" name="Rectangle 388">
                <a:extLst>
                  <a:ext uri="{FF2B5EF4-FFF2-40B4-BE49-F238E27FC236}">
                    <a16:creationId xmlns:a16="http://schemas.microsoft.com/office/drawing/2014/main" id="{2B04702D-8C8E-4E14-8AD6-39E9A0612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988" y="1338263"/>
                <a:ext cx="6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endParaRPr lang="en-GB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6" name="Rectangle 389">
                <a:extLst>
                  <a:ext uri="{FF2B5EF4-FFF2-40B4-BE49-F238E27FC236}">
                    <a16:creationId xmlns:a16="http://schemas.microsoft.com/office/drawing/2014/main" id="{A129CC75-1317-4128-A52A-70ED33403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" y="1547813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7" name="Rectangle 390">
                <a:extLst>
                  <a:ext uri="{FF2B5EF4-FFF2-40B4-BE49-F238E27FC236}">
                    <a16:creationId xmlns:a16="http://schemas.microsoft.com/office/drawing/2014/main" id="{3DCAB23D-93A0-4EC1-A05B-5E62DD9E1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513" y="1547813"/>
                <a:ext cx="69850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x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8" name="Rectangle 391">
                <a:extLst>
                  <a:ext uri="{FF2B5EF4-FFF2-40B4-BE49-F238E27FC236}">
                    <a16:creationId xmlns:a16="http://schemas.microsoft.com/office/drawing/2014/main" id="{693FAE11-961A-4402-8580-15D5475D6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538" y="1547813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9" name="Rectangle 392">
                <a:extLst>
                  <a:ext uri="{FF2B5EF4-FFF2-40B4-BE49-F238E27FC236}">
                    <a16:creationId xmlns:a16="http://schemas.microsoft.com/office/drawing/2014/main" id="{FE4AE6A6-0472-4C51-9E36-5A3E46733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263" y="1547813"/>
                <a:ext cx="69850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0" name="Rectangle 393">
                <a:extLst>
                  <a:ext uri="{FF2B5EF4-FFF2-40B4-BE49-F238E27FC236}">
                    <a16:creationId xmlns:a16="http://schemas.microsoft.com/office/drawing/2014/main" id="{383E3D71-C97F-424F-858D-E50DF150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288" y="1547813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u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1" name="Rectangle 394">
                <a:extLst>
                  <a:ext uri="{FF2B5EF4-FFF2-40B4-BE49-F238E27FC236}">
                    <a16:creationId xmlns:a16="http://schemas.microsoft.com/office/drawing/2014/main" id="{AC657419-68F9-43D6-9126-917B108F0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188" y="1547813"/>
                <a:ext cx="38100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t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2" name="Rectangle 395">
                <a:extLst>
                  <a:ext uri="{FF2B5EF4-FFF2-40B4-BE49-F238E27FC236}">
                    <a16:creationId xmlns:a16="http://schemas.microsoft.com/office/drawing/2014/main" id="{6AF106D3-CA75-4802-8FA9-2D8F7A8A9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463" y="1547813"/>
                <a:ext cx="31750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3" name="Rectangle 396">
                <a:extLst>
                  <a:ext uri="{FF2B5EF4-FFF2-40B4-BE49-F238E27FC236}">
                    <a16:creationId xmlns:a16="http://schemas.microsoft.com/office/drawing/2014/main" id="{92710E42-D1F7-4C94-93CA-28972B8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975" y="1547813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o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4" name="Rectangle 397">
                <a:extLst>
                  <a:ext uri="{FF2B5EF4-FFF2-40B4-BE49-F238E27FC236}">
                    <a16:creationId xmlns:a16="http://schemas.microsoft.com/office/drawing/2014/main" id="{FD309396-3B53-4870-BF44-8EE6500A2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525" y="1547813"/>
                <a:ext cx="78548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n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5" name="Rectangle 398">
                <a:extLst>
                  <a:ext uri="{FF2B5EF4-FFF2-40B4-BE49-F238E27FC236}">
                    <a16:creationId xmlns:a16="http://schemas.microsoft.com/office/drawing/2014/main" id="{9ACB848E-1C9A-4223-BCBB-672B4B29A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250" y="1547813"/>
                <a:ext cx="6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endParaRPr lang="en-GB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6" name="Rectangle 399">
                <a:extLst>
                  <a:ext uri="{FF2B5EF4-FFF2-40B4-BE49-F238E27FC236}">
                    <a16:creationId xmlns:a16="http://schemas.microsoft.com/office/drawing/2014/main" id="{97DE26D7-F036-467B-927C-011937F74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" y="1752600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o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7" name="Rectangle 400">
                <a:extLst>
                  <a:ext uri="{FF2B5EF4-FFF2-40B4-BE49-F238E27FC236}">
                    <a16:creationId xmlns:a16="http://schemas.microsoft.com/office/drawing/2014/main" id="{65D0547E-86E8-4B2B-82C0-A989190F5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513" y="1752600"/>
                <a:ext cx="4603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8" name="Rectangle 401">
                <a:extLst>
                  <a:ext uri="{FF2B5EF4-FFF2-40B4-BE49-F238E27FC236}">
                    <a16:creationId xmlns:a16="http://schemas.microsoft.com/office/drawing/2014/main" id="{4AA3B917-06AD-41FC-BD14-203E8693F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725" y="1752600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d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9" name="Rectangle 402">
                <a:extLst>
                  <a:ext uri="{FF2B5EF4-FFF2-40B4-BE49-F238E27FC236}">
                    <a16:creationId xmlns:a16="http://schemas.microsoft.com/office/drawing/2014/main" id="{6B2420FE-FDA1-4F23-B3E4-677C8AE75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275" y="1752600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e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50" name="Rectangle 403">
                <a:extLst>
                  <a:ext uri="{FF2B5EF4-FFF2-40B4-BE49-F238E27FC236}">
                    <a16:creationId xmlns:a16="http://schemas.microsoft.com/office/drawing/2014/main" id="{9D3F894A-8424-4034-A597-8A6822E71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588" y="1752600"/>
                <a:ext cx="4603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51" name="Rectangle 404">
                <a:extLst>
                  <a:ext uri="{FF2B5EF4-FFF2-40B4-BE49-F238E27FC236}">
                    <a16:creationId xmlns:a16="http://schemas.microsoft.com/office/drawing/2014/main" id="{1C750FD0-D0D5-4BAF-B3E9-4192C5B4F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800" y="1752600"/>
                <a:ext cx="6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endParaRPr lang="en-GB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52" name="Rectangle 405">
                <a:extLst>
                  <a:ext uri="{FF2B5EF4-FFF2-40B4-BE49-F238E27FC236}">
                    <a16:creationId xmlns:a16="http://schemas.microsoft.com/office/drawing/2014/main" id="{080683BC-0E92-413F-8AE0-0F58B51B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" y="1960563"/>
                <a:ext cx="4603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(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53" name="Rectangle 406">
                <a:extLst>
                  <a:ext uri="{FF2B5EF4-FFF2-40B4-BE49-F238E27FC236}">
                    <a16:creationId xmlns:a16="http://schemas.microsoft.com/office/drawing/2014/main" id="{6B58415A-1667-4C47-8EA6-08DEEBEA8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00" y="1960563"/>
                <a:ext cx="31750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54" name="Rectangle 407">
                <a:extLst>
                  <a:ext uri="{FF2B5EF4-FFF2-40B4-BE49-F238E27FC236}">
                    <a16:creationId xmlns:a16="http://schemas.microsoft.com/office/drawing/2014/main" id="{ECDB1B15-38EC-47F8-810D-5AD3F39A3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163" y="1960563"/>
                <a:ext cx="78548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n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55" name="Rectangle 408">
                <a:extLst>
                  <a:ext uri="{FF2B5EF4-FFF2-40B4-BE49-F238E27FC236}">
                    <a16:creationId xmlns:a16="http://schemas.microsoft.com/office/drawing/2014/main" id="{630B9626-4347-4E80-8007-A5C0D34F6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063" y="1960563"/>
                <a:ext cx="38100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 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56" name="Rectangle 409">
                <a:extLst>
                  <a:ext uri="{FF2B5EF4-FFF2-40B4-BE49-F238E27FC236}">
                    <a16:creationId xmlns:a16="http://schemas.microsoft.com/office/drawing/2014/main" id="{5C471405-751F-40A3-8293-601166270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750" y="1960563"/>
                <a:ext cx="31750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57" name="Rectangle 410">
                <a:extLst>
                  <a:ext uri="{FF2B5EF4-FFF2-40B4-BE49-F238E27FC236}">
                    <a16:creationId xmlns:a16="http://schemas.microsoft.com/office/drawing/2014/main" id="{B3860376-578A-46A7-A2A3-C9321D84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263" y="1960563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n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58" name="Rectangle 411">
                <a:extLst>
                  <a:ext uri="{FF2B5EF4-FFF2-40B4-BE49-F238E27FC236}">
                    <a16:creationId xmlns:a16="http://schemas.microsoft.com/office/drawing/2014/main" id="{FB294ED3-A819-405C-920E-9040709CB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813" y="1960563"/>
                <a:ext cx="69850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s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59" name="Rectangle 412">
                <a:extLst>
                  <a:ext uri="{FF2B5EF4-FFF2-40B4-BE49-F238E27FC236}">
                    <a16:creationId xmlns:a16="http://schemas.microsoft.com/office/drawing/2014/main" id="{1E374E05-4223-46FD-AE5C-750291A5C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188" y="1960563"/>
                <a:ext cx="38100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t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0" name="Rectangle 413">
                <a:extLst>
                  <a:ext uri="{FF2B5EF4-FFF2-40B4-BE49-F238E27FC236}">
                    <a16:creationId xmlns:a16="http://schemas.microsoft.com/office/drawing/2014/main" id="{5430DB6E-4C37-4981-A3D0-304DB235D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463" y="1960563"/>
                <a:ext cx="4603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r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1" name="Rectangle 414">
                <a:extLst>
                  <a:ext uri="{FF2B5EF4-FFF2-40B4-BE49-F238E27FC236}">
                    <a16:creationId xmlns:a16="http://schemas.microsoft.com/office/drawing/2014/main" id="{F91F2CB3-D650-42A8-AA44-274D09C27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675" y="1960563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u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2" name="Rectangle 415">
                <a:extLst>
                  <a:ext uri="{FF2B5EF4-FFF2-40B4-BE49-F238E27FC236}">
                    <a16:creationId xmlns:a16="http://schemas.microsoft.com/office/drawing/2014/main" id="{40E2F35D-7852-4B8D-8EC1-0E840D9AF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988" y="1960563"/>
                <a:ext cx="70532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3" name="Rectangle 416">
                <a:extLst>
                  <a:ext uri="{FF2B5EF4-FFF2-40B4-BE49-F238E27FC236}">
                    <a16:creationId xmlns:a16="http://schemas.microsoft.com/office/drawing/2014/main" id="{4024B213-B066-4869-855F-DB34EA63F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600" y="1960563"/>
                <a:ext cx="38100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t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4" name="Rectangle 417">
                <a:extLst>
                  <a:ext uri="{FF2B5EF4-FFF2-40B4-BE49-F238E27FC236}">
                    <a16:creationId xmlns:a16="http://schemas.microsoft.com/office/drawing/2014/main" id="{7BDC0B78-C68D-4CA8-AFA3-143B74497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2050" y="1960563"/>
                <a:ext cx="3206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i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5" name="Rectangle 418">
                <a:extLst>
                  <a:ext uri="{FF2B5EF4-FFF2-40B4-BE49-F238E27FC236}">
                    <a16:creationId xmlns:a16="http://schemas.microsoft.com/office/drawing/2014/main" id="{F6A36DDB-1464-46E5-89C5-37F8229CA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388" y="1960563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o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6" name="Rectangle 419">
                <a:extLst>
                  <a:ext uri="{FF2B5EF4-FFF2-40B4-BE49-F238E27FC236}">
                    <a16:creationId xmlns:a16="http://schemas.microsoft.com/office/drawing/2014/main" id="{8963E8B6-6DDC-4A04-888D-5BB2F6C51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113" y="1960563"/>
                <a:ext cx="7778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n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7" name="Rectangle 420">
                <a:extLst>
                  <a:ext uri="{FF2B5EF4-FFF2-40B4-BE49-F238E27FC236}">
                    <a16:creationId xmlns:a16="http://schemas.microsoft.com/office/drawing/2014/main" id="{CA157C01-D84E-4249-B6BB-C60D10B3C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663" y="1960563"/>
                <a:ext cx="69850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s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8" name="Rectangle 421">
                <a:extLst>
                  <a:ext uri="{FF2B5EF4-FFF2-40B4-BE49-F238E27FC236}">
                    <a16:creationId xmlns:a16="http://schemas.microsoft.com/office/drawing/2014/main" id="{81FA2F13-3F0B-46EE-A582-B82EB5B89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038" y="1960563"/>
                <a:ext cx="46038" cy="168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>
                    <a:solidFill>
                      <a:srgbClr val="000000"/>
                    </a:solidFill>
                  </a:rPr>
                  <a:t>)</a:t>
                </a:r>
                <a:endParaRPr lang="en-US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89" name="Line 422">
              <a:extLst>
                <a:ext uri="{FF2B5EF4-FFF2-40B4-BE49-F238E27FC236}">
                  <a16:creationId xmlns:a16="http://schemas.microsoft.com/office/drawing/2014/main" id="{8BB7A1C4-7754-4D76-B32E-D551F46FA5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7388" y="1411288"/>
              <a:ext cx="5418138" cy="15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423">
              <a:extLst>
                <a:ext uri="{FF2B5EF4-FFF2-40B4-BE49-F238E27FC236}">
                  <a16:creationId xmlns:a16="http://schemas.microsoft.com/office/drawing/2014/main" id="{7D907918-70A5-4565-AC38-74EA5629D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25" y="1374775"/>
              <a:ext cx="63500" cy="73025"/>
            </a:xfrm>
            <a:custGeom>
              <a:avLst/>
              <a:gdLst>
                <a:gd name="T0" fmla="*/ 0 w 33"/>
                <a:gd name="T1" fmla="*/ 0 h 38"/>
                <a:gd name="T2" fmla="*/ 0 w 33"/>
                <a:gd name="T3" fmla="*/ 176 h 38"/>
                <a:gd name="T4" fmla="*/ 152 w 33"/>
                <a:gd name="T5" fmla="*/ 90 h 38"/>
                <a:gd name="T6" fmla="*/ 0 w 33"/>
                <a:gd name="T7" fmla="*/ 0 h 38"/>
                <a:gd name="T8" fmla="*/ 0 w 33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8"/>
                <a:gd name="T17" fmla="*/ 33 w 33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8">
                  <a:moveTo>
                    <a:pt x="0" y="0"/>
                  </a:moveTo>
                  <a:lnTo>
                    <a:pt x="0" y="38"/>
                  </a:lnTo>
                  <a:lnTo>
                    <a:pt x="3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424">
              <a:extLst>
                <a:ext uri="{FF2B5EF4-FFF2-40B4-BE49-F238E27FC236}">
                  <a16:creationId xmlns:a16="http://schemas.microsoft.com/office/drawing/2014/main" id="{BD0F9CDD-EA61-4FD0-BACF-48993832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850" y="2273300"/>
              <a:ext cx="117475" cy="728663"/>
            </a:xfrm>
            <a:custGeom>
              <a:avLst/>
              <a:gdLst>
                <a:gd name="T0" fmla="*/ 285 w 61"/>
                <a:gd name="T1" fmla="*/ 1769 h 378"/>
                <a:gd name="T2" fmla="*/ 285 w 61"/>
                <a:gd name="T3" fmla="*/ 0 h 378"/>
                <a:gd name="T4" fmla="*/ 0 w 61"/>
                <a:gd name="T5" fmla="*/ 0 h 378"/>
                <a:gd name="T6" fmla="*/ 0 w 61"/>
                <a:gd name="T7" fmla="*/ 1786 h 378"/>
                <a:gd name="T8" fmla="*/ 285 w 61"/>
                <a:gd name="T9" fmla="*/ 1786 h 378"/>
                <a:gd name="T10" fmla="*/ 285 w 61"/>
                <a:gd name="T11" fmla="*/ 1786 h 378"/>
                <a:gd name="T12" fmla="*/ 285 w 61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"/>
                <a:gd name="T22" fmla="*/ 0 h 378"/>
                <a:gd name="T23" fmla="*/ 61 w 61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" h="378">
                  <a:moveTo>
                    <a:pt x="61" y="375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1" y="378"/>
                  </a:lnTo>
                  <a:lnTo>
                    <a:pt x="61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425">
              <a:extLst>
                <a:ext uri="{FF2B5EF4-FFF2-40B4-BE49-F238E27FC236}">
                  <a16:creationId xmlns:a16="http://schemas.microsoft.com/office/drawing/2014/main" id="{6DF0FA7D-B9F9-4207-9077-EEAE776B3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850" y="2273300"/>
              <a:ext cx="117475" cy="728663"/>
            </a:xfrm>
            <a:custGeom>
              <a:avLst/>
              <a:gdLst>
                <a:gd name="T0" fmla="*/ 285 w 61"/>
                <a:gd name="T1" fmla="*/ 1769 h 378"/>
                <a:gd name="T2" fmla="*/ 285 w 61"/>
                <a:gd name="T3" fmla="*/ 0 h 378"/>
                <a:gd name="T4" fmla="*/ 0 w 61"/>
                <a:gd name="T5" fmla="*/ 0 h 378"/>
                <a:gd name="T6" fmla="*/ 0 w 61"/>
                <a:gd name="T7" fmla="*/ 1786 h 378"/>
                <a:gd name="T8" fmla="*/ 285 w 61"/>
                <a:gd name="T9" fmla="*/ 1786 h 378"/>
                <a:gd name="T10" fmla="*/ 285 w 61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1"/>
                <a:gd name="T19" fmla="*/ 0 h 378"/>
                <a:gd name="T20" fmla="*/ 61 w 61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1" h="378">
                  <a:moveTo>
                    <a:pt x="61" y="375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1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426">
              <a:extLst>
                <a:ext uri="{FF2B5EF4-FFF2-40B4-BE49-F238E27FC236}">
                  <a16:creationId xmlns:a16="http://schemas.microsoft.com/office/drawing/2014/main" id="{492BFAC2-58F8-4583-8A27-B85E078DE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273300"/>
              <a:ext cx="119063" cy="728663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85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427">
              <a:extLst>
                <a:ext uri="{FF2B5EF4-FFF2-40B4-BE49-F238E27FC236}">
                  <a16:creationId xmlns:a16="http://schemas.microsoft.com/office/drawing/2014/main" id="{7401DBFA-F7A5-4FC4-863D-3F12BA62C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273300"/>
              <a:ext cx="119063" cy="728663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428">
              <a:extLst>
                <a:ext uri="{FF2B5EF4-FFF2-40B4-BE49-F238E27FC236}">
                  <a16:creationId xmlns:a16="http://schemas.microsoft.com/office/drawing/2014/main" id="{662AEA94-F235-408D-AFA1-04E332443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2273300"/>
              <a:ext cx="119063" cy="728663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85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429">
              <a:extLst>
                <a:ext uri="{FF2B5EF4-FFF2-40B4-BE49-F238E27FC236}">
                  <a16:creationId xmlns:a16="http://schemas.microsoft.com/office/drawing/2014/main" id="{CF39B864-AF65-46E9-BA2F-11E59B96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2273300"/>
              <a:ext cx="119063" cy="728663"/>
            </a:xfrm>
            <a:custGeom>
              <a:avLst/>
              <a:gdLst>
                <a:gd name="T0" fmla="*/ 285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430">
              <a:extLst>
                <a:ext uri="{FF2B5EF4-FFF2-40B4-BE49-F238E27FC236}">
                  <a16:creationId xmlns:a16="http://schemas.microsoft.com/office/drawing/2014/main" id="{952585D0-B80E-4B53-B01E-D5E986E85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2266950"/>
              <a:ext cx="119063" cy="728663"/>
            </a:xfrm>
            <a:custGeom>
              <a:avLst/>
              <a:gdLst>
                <a:gd name="T0" fmla="*/ 270 w 62"/>
                <a:gd name="T1" fmla="*/ 1769 h 378"/>
                <a:gd name="T2" fmla="*/ 285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285 w 62"/>
                <a:gd name="T9" fmla="*/ 1786 h 378"/>
                <a:gd name="T10" fmla="*/ 285 w 62"/>
                <a:gd name="T11" fmla="*/ 1786 h 378"/>
                <a:gd name="T12" fmla="*/ 270 w 62"/>
                <a:gd name="T13" fmla="*/ 1769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8"/>
                <a:gd name="T23" fmla="*/ 62 w 62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8">
                  <a:moveTo>
                    <a:pt x="59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  <a:lnTo>
                    <a:pt x="59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31">
              <a:extLst>
                <a:ext uri="{FF2B5EF4-FFF2-40B4-BE49-F238E27FC236}">
                  <a16:creationId xmlns:a16="http://schemas.microsoft.com/office/drawing/2014/main" id="{77B3F9AF-9920-408E-823A-AE9FA272A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3090863"/>
              <a:ext cx="119063" cy="722313"/>
            </a:xfrm>
            <a:custGeom>
              <a:avLst/>
              <a:gdLst>
                <a:gd name="T0" fmla="*/ 28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85 w 62"/>
                <a:gd name="T13" fmla="*/ 1747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2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2" y="3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32">
              <a:extLst>
                <a:ext uri="{FF2B5EF4-FFF2-40B4-BE49-F238E27FC236}">
                  <a16:creationId xmlns:a16="http://schemas.microsoft.com/office/drawing/2014/main" id="{5FE403CC-B131-434D-9C8D-5E0970E19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3090863"/>
              <a:ext cx="119063" cy="722313"/>
            </a:xfrm>
            <a:custGeom>
              <a:avLst/>
              <a:gdLst>
                <a:gd name="T0" fmla="*/ 285 w 62"/>
                <a:gd name="T1" fmla="*/ 1747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2" y="372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33">
              <a:extLst>
                <a:ext uri="{FF2B5EF4-FFF2-40B4-BE49-F238E27FC236}">
                  <a16:creationId xmlns:a16="http://schemas.microsoft.com/office/drawing/2014/main" id="{73082DF4-9CA3-4328-9AD8-8B1270797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4084638"/>
              <a:ext cx="160338" cy="361950"/>
            </a:xfrm>
            <a:custGeom>
              <a:avLst/>
              <a:gdLst>
                <a:gd name="T0" fmla="*/ 0 w 83"/>
                <a:gd name="T1" fmla="*/ 865 h 188"/>
                <a:gd name="T2" fmla="*/ 402 w 83"/>
                <a:gd name="T3" fmla="*/ 880 h 188"/>
                <a:gd name="T4" fmla="*/ 402 w 83"/>
                <a:gd name="T5" fmla="*/ 0 h 188"/>
                <a:gd name="T6" fmla="*/ 0 w 83"/>
                <a:gd name="T7" fmla="*/ 0 h 188"/>
                <a:gd name="T8" fmla="*/ 0 w 83"/>
                <a:gd name="T9" fmla="*/ 865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188"/>
                <a:gd name="T17" fmla="*/ 83 w 83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188">
                  <a:moveTo>
                    <a:pt x="0" y="185"/>
                  </a:moveTo>
                  <a:lnTo>
                    <a:pt x="83" y="188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434">
              <a:extLst>
                <a:ext uri="{FF2B5EF4-FFF2-40B4-BE49-F238E27FC236}">
                  <a16:creationId xmlns:a16="http://schemas.microsoft.com/office/drawing/2014/main" id="{65C3F339-45C5-4297-8FA9-D144EB165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4084638"/>
              <a:ext cx="160338" cy="361950"/>
            </a:xfrm>
            <a:custGeom>
              <a:avLst/>
              <a:gdLst>
                <a:gd name="T0" fmla="*/ 0 w 83"/>
                <a:gd name="T1" fmla="*/ 865 h 188"/>
                <a:gd name="T2" fmla="*/ 402 w 83"/>
                <a:gd name="T3" fmla="*/ 880 h 188"/>
                <a:gd name="T4" fmla="*/ 402 w 83"/>
                <a:gd name="T5" fmla="*/ 0 h 188"/>
                <a:gd name="T6" fmla="*/ 0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0" y="185"/>
                  </a:moveTo>
                  <a:lnTo>
                    <a:pt x="83" y="188"/>
                  </a:lnTo>
                  <a:lnTo>
                    <a:pt x="83" y="0"/>
                  </a:lnTo>
                  <a:lnTo>
                    <a:pt x="0" y="0"/>
                  </a:lnTo>
                </a:path>
              </a:pathLst>
            </a:custGeom>
            <a:solidFill>
              <a:srgbClr val="FFCC99"/>
            </a:solidFill>
            <a:ln w="11113">
              <a:solidFill>
                <a:srgbClr val="FF99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435">
              <a:extLst>
                <a:ext uri="{FF2B5EF4-FFF2-40B4-BE49-F238E27FC236}">
                  <a16:creationId xmlns:a16="http://schemas.microsoft.com/office/drawing/2014/main" id="{B95D633E-EDFF-464C-A945-9E7E50624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4078288"/>
              <a:ext cx="155575" cy="368300"/>
            </a:xfrm>
            <a:custGeom>
              <a:avLst/>
              <a:gdLst>
                <a:gd name="T0" fmla="*/ 374 w 81"/>
                <a:gd name="T1" fmla="*/ 0 h 191"/>
                <a:gd name="T2" fmla="*/ 0 w 81"/>
                <a:gd name="T3" fmla="*/ 16 h 191"/>
                <a:gd name="T4" fmla="*/ 0 w 81"/>
                <a:gd name="T5" fmla="*/ 909 h 191"/>
                <a:gd name="T6" fmla="*/ 374 w 81"/>
                <a:gd name="T7" fmla="*/ 909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191"/>
                <a:gd name="T14" fmla="*/ 81 w 81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191">
                  <a:moveTo>
                    <a:pt x="81" y="0"/>
                  </a:moveTo>
                  <a:lnTo>
                    <a:pt x="0" y="3"/>
                  </a:lnTo>
                  <a:lnTo>
                    <a:pt x="0" y="191"/>
                  </a:lnTo>
                  <a:lnTo>
                    <a:pt x="81" y="191"/>
                  </a:lnTo>
                </a:path>
              </a:pathLst>
            </a:custGeom>
            <a:noFill/>
            <a:ln w="11113">
              <a:solidFill>
                <a:srgbClr val="FF99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436">
              <a:extLst>
                <a:ext uri="{FF2B5EF4-FFF2-40B4-BE49-F238E27FC236}">
                  <a16:creationId xmlns:a16="http://schemas.microsoft.com/office/drawing/2014/main" id="{B9CEEDC9-9C7C-400D-B4C3-B26C3AA1B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013" y="3902075"/>
              <a:ext cx="242888" cy="715963"/>
            </a:xfrm>
            <a:custGeom>
              <a:avLst/>
              <a:gdLst>
                <a:gd name="T0" fmla="*/ 0 w 126"/>
                <a:gd name="T1" fmla="*/ 0 h 372"/>
                <a:gd name="T2" fmla="*/ 2 w 126"/>
                <a:gd name="T3" fmla="*/ 706 h 372"/>
                <a:gd name="T4" fmla="*/ 193 w 126"/>
                <a:gd name="T5" fmla="*/ 877 h 372"/>
                <a:gd name="T6" fmla="*/ 2 w 126"/>
                <a:gd name="T7" fmla="*/ 1038 h 372"/>
                <a:gd name="T8" fmla="*/ 2 w 126"/>
                <a:gd name="T9" fmla="*/ 1737 h 372"/>
                <a:gd name="T10" fmla="*/ 596 w 126"/>
                <a:gd name="T11" fmla="*/ 1217 h 372"/>
                <a:gd name="T12" fmla="*/ 596 w 126"/>
                <a:gd name="T13" fmla="*/ 529 h 372"/>
                <a:gd name="T14" fmla="*/ 2 w 126"/>
                <a:gd name="T15" fmla="*/ 0 h 372"/>
                <a:gd name="T16" fmla="*/ 2 w 126"/>
                <a:gd name="T17" fmla="*/ 0 h 3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6"/>
                <a:gd name="T28" fmla="*/ 0 h 372"/>
                <a:gd name="T29" fmla="*/ 126 w 126"/>
                <a:gd name="T30" fmla="*/ 372 h 3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6" h="372">
                  <a:moveTo>
                    <a:pt x="0" y="0"/>
                  </a:moveTo>
                  <a:lnTo>
                    <a:pt x="2" y="152"/>
                  </a:lnTo>
                  <a:lnTo>
                    <a:pt x="40" y="188"/>
                  </a:lnTo>
                  <a:lnTo>
                    <a:pt x="2" y="223"/>
                  </a:lnTo>
                  <a:lnTo>
                    <a:pt x="2" y="372"/>
                  </a:lnTo>
                  <a:lnTo>
                    <a:pt x="126" y="261"/>
                  </a:lnTo>
                  <a:lnTo>
                    <a:pt x="126" y="114"/>
                  </a:lnTo>
                  <a:lnTo>
                    <a:pt x="2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437">
              <a:extLst>
                <a:ext uri="{FF2B5EF4-FFF2-40B4-BE49-F238E27FC236}">
                  <a16:creationId xmlns:a16="http://schemas.microsoft.com/office/drawing/2014/main" id="{2463F2AE-6E66-4B5E-9CCC-193CE6AB8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4084638"/>
              <a:ext cx="317500" cy="361950"/>
            </a:xfrm>
            <a:custGeom>
              <a:avLst/>
              <a:gdLst>
                <a:gd name="T0" fmla="*/ 766 w 165"/>
                <a:gd name="T1" fmla="*/ 865 h 188"/>
                <a:gd name="T2" fmla="*/ 766 w 165"/>
                <a:gd name="T3" fmla="*/ 0 h 188"/>
                <a:gd name="T4" fmla="*/ 0 w 165"/>
                <a:gd name="T5" fmla="*/ 0 h 188"/>
                <a:gd name="T6" fmla="*/ 0 w 165"/>
                <a:gd name="T7" fmla="*/ 880 h 188"/>
                <a:gd name="T8" fmla="*/ 766 w 165"/>
                <a:gd name="T9" fmla="*/ 880 h 188"/>
                <a:gd name="T10" fmla="*/ 766 w 165"/>
                <a:gd name="T11" fmla="*/ 880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"/>
                <a:gd name="T19" fmla="*/ 0 h 188"/>
                <a:gd name="T20" fmla="*/ 165 w 165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" h="188">
                  <a:moveTo>
                    <a:pt x="165" y="185"/>
                  </a:moveTo>
                  <a:lnTo>
                    <a:pt x="165" y="0"/>
                  </a:lnTo>
                  <a:lnTo>
                    <a:pt x="0" y="0"/>
                  </a:lnTo>
                  <a:lnTo>
                    <a:pt x="0" y="188"/>
                  </a:lnTo>
                  <a:lnTo>
                    <a:pt x="165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438">
              <a:extLst>
                <a:ext uri="{FF2B5EF4-FFF2-40B4-BE49-F238E27FC236}">
                  <a16:creationId xmlns:a16="http://schemas.microsoft.com/office/drawing/2014/main" id="{9E6B4B60-5A5E-47FA-BCDB-844A5671F9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1463" y="4264025"/>
              <a:ext cx="434975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Line 439">
              <a:extLst>
                <a:ext uri="{FF2B5EF4-FFF2-40B4-BE49-F238E27FC236}">
                  <a16:creationId xmlns:a16="http://schemas.microsoft.com/office/drawing/2014/main" id="{2A8CEF28-7048-469C-B3E9-0234513DF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9900" y="4264025"/>
              <a:ext cx="471488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Line 440">
              <a:extLst>
                <a:ext uri="{FF2B5EF4-FFF2-40B4-BE49-F238E27FC236}">
                  <a16:creationId xmlns:a16="http://schemas.microsoft.com/office/drawing/2014/main" id="{E8D1C2E9-8A72-4908-9930-A3D65922D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38888" y="4264025"/>
              <a:ext cx="434975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441">
              <a:extLst>
                <a:ext uri="{FF2B5EF4-FFF2-40B4-BE49-F238E27FC236}">
                  <a16:creationId xmlns:a16="http://schemas.microsoft.com/office/drawing/2014/main" id="{08EA52E4-B7D9-42DD-8185-E1F281A1C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4173538"/>
              <a:ext cx="77788" cy="90488"/>
            </a:xfrm>
            <a:custGeom>
              <a:avLst/>
              <a:gdLst>
                <a:gd name="T0" fmla="*/ 0 w 41"/>
                <a:gd name="T1" fmla="*/ 221 h 47"/>
                <a:gd name="T2" fmla="*/ 0 w 41"/>
                <a:gd name="T3" fmla="*/ 0 h 47"/>
                <a:gd name="T4" fmla="*/ 174 w 41"/>
                <a:gd name="T5" fmla="*/ 0 h 47"/>
                <a:gd name="T6" fmla="*/ 0 60000 65536"/>
                <a:gd name="T7" fmla="*/ 0 60000 65536"/>
                <a:gd name="T8" fmla="*/ 0 60000 65536"/>
                <a:gd name="T9" fmla="*/ 0 w 41"/>
                <a:gd name="T10" fmla="*/ 0 h 47"/>
                <a:gd name="T11" fmla="*/ 41 w 41"/>
                <a:gd name="T12" fmla="*/ 47 h 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" h="47">
                  <a:moveTo>
                    <a:pt x="0" y="47"/>
                  </a:moveTo>
                  <a:lnTo>
                    <a:pt x="0" y="0"/>
                  </a:lnTo>
                  <a:lnTo>
                    <a:pt x="41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442">
              <a:extLst>
                <a:ext uri="{FF2B5EF4-FFF2-40B4-BE49-F238E27FC236}">
                  <a16:creationId xmlns:a16="http://schemas.microsoft.com/office/drawing/2014/main" id="{E11739FC-20A5-410A-A0D6-901E0DB7D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600" y="4264025"/>
              <a:ext cx="555625" cy="271463"/>
            </a:xfrm>
            <a:custGeom>
              <a:avLst/>
              <a:gdLst>
                <a:gd name="T0" fmla="*/ 0 w 288"/>
                <a:gd name="T1" fmla="*/ 0 h 141"/>
                <a:gd name="T2" fmla="*/ 0 w 288"/>
                <a:gd name="T3" fmla="*/ 659 h 141"/>
                <a:gd name="T4" fmla="*/ 1178 w 288"/>
                <a:gd name="T5" fmla="*/ 659 h 141"/>
                <a:gd name="T6" fmla="*/ 1178 w 288"/>
                <a:gd name="T7" fmla="*/ 215 h 141"/>
                <a:gd name="T8" fmla="*/ 1367 w 288"/>
                <a:gd name="T9" fmla="*/ 215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141"/>
                <a:gd name="T17" fmla="*/ 288 w 288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141">
                  <a:moveTo>
                    <a:pt x="0" y="0"/>
                  </a:moveTo>
                  <a:lnTo>
                    <a:pt x="0" y="141"/>
                  </a:lnTo>
                  <a:lnTo>
                    <a:pt x="247" y="141"/>
                  </a:lnTo>
                  <a:lnTo>
                    <a:pt x="247" y="46"/>
                  </a:lnTo>
                  <a:lnTo>
                    <a:pt x="288" y="4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443">
              <a:extLst>
                <a:ext uri="{FF2B5EF4-FFF2-40B4-BE49-F238E27FC236}">
                  <a16:creationId xmlns:a16="http://schemas.microsoft.com/office/drawing/2014/main" id="{EFC934F1-80E8-454A-B6B7-D32A73005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3902075"/>
              <a:ext cx="119063" cy="722313"/>
            </a:xfrm>
            <a:custGeom>
              <a:avLst/>
              <a:gdLst>
                <a:gd name="T0" fmla="*/ 285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444">
              <a:extLst>
                <a:ext uri="{FF2B5EF4-FFF2-40B4-BE49-F238E27FC236}">
                  <a16:creationId xmlns:a16="http://schemas.microsoft.com/office/drawing/2014/main" id="{8EB0E3CD-4C3E-4B93-88A3-BDC7C8E22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3902075"/>
              <a:ext cx="119063" cy="722313"/>
            </a:xfrm>
            <a:custGeom>
              <a:avLst/>
              <a:gdLst>
                <a:gd name="T0" fmla="*/ 285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445">
              <a:extLst>
                <a:ext uri="{FF2B5EF4-FFF2-40B4-BE49-F238E27FC236}">
                  <a16:creationId xmlns:a16="http://schemas.microsoft.com/office/drawing/2014/main" id="{728B087E-C5C4-4967-9F99-F5CAB237D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3902075"/>
              <a:ext cx="120650" cy="722313"/>
            </a:xfrm>
            <a:custGeom>
              <a:avLst/>
              <a:gdLst>
                <a:gd name="T0" fmla="*/ 310 w 62"/>
                <a:gd name="T1" fmla="*/ 1761 h 375"/>
                <a:gd name="T2" fmla="*/ 317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317 w 62"/>
                <a:gd name="T9" fmla="*/ 1761 h 375"/>
                <a:gd name="T10" fmla="*/ 317 w 62"/>
                <a:gd name="T11" fmla="*/ 1761 h 375"/>
                <a:gd name="T12" fmla="*/ 310 w 62"/>
                <a:gd name="T13" fmla="*/ 1761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0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0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446">
              <a:extLst>
                <a:ext uri="{FF2B5EF4-FFF2-40B4-BE49-F238E27FC236}">
                  <a16:creationId xmlns:a16="http://schemas.microsoft.com/office/drawing/2014/main" id="{DD6E06D1-FE6B-4AA2-8EE3-0BFE21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3902075"/>
              <a:ext cx="120650" cy="722313"/>
            </a:xfrm>
            <a:custGeom>
              <a:avLst/>
              <a:gdLst>
                <a:gd name="T0" fmla="*/ 310 w 62"/>
                <a:gd name="T1" fmla="*/ 1761 h 375"/>
                <a:gd name="T2" fmla="*/ 317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317 w 62"/>
                <a:gd name="T9" fmla="*/ 1761 h 375"/>
                <a:gd name="T10" fmla="*/ 317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0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447">
              <a:extLst>
                <a:ext uri="{FF2B5EF4-FFF2-40B4-BE49-F238E27FC236}">
                  <a16:creationId xmlns:a16="http://schemas.microsoft.com/office/drawing/2014/main" id="{F80F5DC0-63DA-46A8-9CB4-96D6154FF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902075"/>
              <a:ext cx="119063" cy="722313"/>
            </a:xfrm>
            <a:custGeom>
              <a:avLst/>
              <a:gdLst>
                <a:gd name="T0" fmla="*/ 275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5 w 62"/>
                <a:gd name="T13" fmla="*/ 1761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60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60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448">
              <a:extLst>
                <a:ext uri="{FF2B5EF4-FFF2-40B4-BE49-F238E27FC236}">
                  <a16:creationId xmlns:a16="http://schemas.microsoft.com/office/drawing/2014/main" id="{50302B93-C3DE-4F0E-8DC1-588364FC2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902075"/>
              <a:ext cx="119063" cy="722313"/>
            </a:xfrm>
            <a:custGeom>
              <a:avLst/>
              <a:gdLst>
                <a:gd name="T0" fmla="*/ 275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60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449">
              <a:extLst>
                <a:ext uri="{FF2B5EF4-FFF2-40B4-BE49-F238E27FC236}">
                  <a16:creationId xmlns:a16="http://schemas.microsoft.com/office/drawing/2014/main" id="{B302B87B-8606-49D9-8DF2-7CBB42EC6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38" y="2457450"/>
              <a:ext cx="315913" cy="361950"/>
            </a:xfrm>
            <a:custGeom>
              <a:avLst/>
              <a:gdLst>
                <a:gd name="T0" fmla="*/ 768 w 164"/>
                <a:gd name="T1" fmla="*/ 880 h 188"/>
                <a:gd name="T2" fmla="*/ 768 w 164"/>
                <a:gd name="T3" fmla="*/ 0 h 188"/>
                <a:gd name="T4" fmla="*/ 0 w 164"/>
                <a:gd name="T5" fmla="*/ 0 h 188"/>
                <a:gd name="T6" fmla="*/ 0 w 164"/>
                <a:gd name="T7" fmla="*/ 880 h 188"/>
                <a:gd name="T8" fmla="*/ 768 w 164"/>
                <a:gd name="T9" fmla="*/ 880 h 188"/>
                <a:gd name="T10" fmla="*/ 768 w 164"/>
                <a:gd name="T11" fmla="*/ 880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188"/>
                <a:gd name="T20" fmla="*/ 164 w 164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188">
                  <a:moveTo>
                    <a:pt x="164" y="188"/>
                  </a:moveTo>
                  <a:lnTo>
                    <a:pt x="164" y="0"/>
                  </a:ln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Line 450">
              <a:extLst>
                <a:ext uri="{FF2B5EF4-FFF2-40B4-BE49-F238E27FC236}">
                  <a16:creationId xmlns:a16="http://schemas.microsoft.com/office/drawing/2014/main" id="{D1ADE060-68A2-4AE2-B7E0-A33D544B16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2350" y="2635250"/>
              <a:ext cx="161925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451">
              <a:extLst>
                <a:ext uri="{FF2B5EF4-FFF2-40B4-BE49-F238E27FC236}">
                  <a16:creationId xmlns:a16="http://schemas.microsoft.com/office/drawing/2014/main" id="{F6B9084C-3FB2-4C3F-A7E0-60414FEC3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800" y="2520950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19" name="Rectangle 452">
              <a:extLst>
                <a:ext uri="{FF2B5EF4-FFF2-40B4-BE49-F238E27FC236}">
                  <a16:creationId xmlns:a16="http://schemas.microsoft.com/office/drawing/2014/main" id="{F277C4F7-4CF1-4778-BD6E-D985982C2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488" y="2520950"/>
              <a:ext cx="1174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1" name="Rectangle 453">
              <a:extLst>
                <a:ext uri="{FF2B5EF4-FFF2-40B4-BE49-F238E27FC236}">
                  <a16:creationId xmlns:a16="http://schemas.microsoft.com/office/drawing/2014/main" id="{54F941D5-4AC0-4EC0-8A47-7C6C67F5B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3238" y="2520950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2" name="Rectangle 454">
              <a:extLst>
                <a:ext uri="{FF2B5EF4-FFF2-40B4-BE49-F238E27FC236}">
                  <a16:creationId xmlns:a16="http://schemas.microsoft.com/office/drawing/2014/main" id="{5D4DBCF9-823A-44C6-A78E-D3C0A504F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775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3" name="Rectangle 455">
              <a:extLst>
                <a:ext uri="{FF2B5EF4-FFF2-40B4-BE49-F238E27FC236}">
                  <a16:creationId xmlns:a16="http://schemas.microsoft.com/office/drawing/2014/main" id="{6E20538E-4A90-42F5-A17C-B7A240E23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1675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4" name="Rectangle 456">
              <a:extLst>
                <a:ext uri="{FF2B5EF4-FFF2-40B4-BE49-F238E27FC236}">
                  <a16:creationId xmlns:a16="http://schemas.microsoft.com/office/drawing/2014/main" id="{87AA63E2-0326-4A96-9A83-9C6DBD03B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275" y="3336925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5" name="Rectangle 457">
              <a:extLst>
                <a:ext uri="{FF2B5EF4-FFF2-40B4-BE49-F238E27FC236}">
                  <a16:creationId xmlns:a16="http://schemas.microsoft.com/office/drawing/2014/main" id="{08C9FE52-BF75-4469-9BF2-4F30A14D8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550" y="3336925"/>
              <a:ext cx="117020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6" name="Rectangle 458">
              <a:extLst>
                <a:ext uri="{FF2B5EF4-FFF2-40B4-BE49-F238E27FC236}">
                  <a16:creationId xmlns:a16="http://schemas.microsoft.com/office/drawing/2014/main" id="{E1EA3EBE-E57F-4033-B9B2-C3F0AF89A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338" y="41481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I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7" name="Rectangle 459">
              <a:extLst>
                <a:ext uri="{FF2B5EF4-FFF2-40B4-BE49-F238E27FC236}">
                  <a16:creationId xmlns:a16="http://schemas.microsoft.com/office/drawing/2014/main" id="{D3549C6E-A8D7-4021-A3CF-B4E484779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025" y="4148138"/>
              <a:ext cx="1158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prstClr val="black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8" name="Rectangle 460">
              <a:extLst>
                <a:ext uri="{FF2B5EF4-FFF2-40B4-BE49-F238E27FC236}">
                  <a16:creationId xmlns:a16="http://schemas.microsoft.com/office/drawing/2014/main" id="{1E44C74B-18CB-43A6-ABA5-A05DB1081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425" y="41481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29" name="Rectangle 461">
              <a:extLst>
                <a:ext uri="{FF2B5EF4-FFF2-40B4-BE49-F238E27FC236}">
                  <a16:creationId xmlns:a16="http://schemas.microsoft.com/office/drawing/2014/main" id="{3C0E0B4B-2170-4CE3-AE18-20D6F970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963" y="4148138"/>
              <a:ext cx="1158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0" name="Rectangle 462">
              <a:extLst>
                <a:ext uri="{FF2B5EF4-FFF2-40B4-BE49-F238E27FC236}">
                  <a16:creationId xmlns:a16="http://schemas.microsoft.com/office/drawing/2014/main" id="{FE25F38D-2CA4-4602-8D12-3B6DAA841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475" y="2520950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1" name="Rectangle 463">
              <a:extLst>
                <a:ext uri="{FF2B5EF4-FFF2-40B4-BE49-F238E27FC236}">
                  <a16:creationId xmlns:a16="http://schemas.microsoft.com/office/drawing/2014/main" id="{49A2D109-AA5D-4635-B94E-745AF9627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425" y="2520950"/>
              <a:ext cx="1174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M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2" name="Rectangle 464">
              <a:extLst>
                <a:ext uri="{FF2B5EF4-FFF2-40B4-BE49-F238E27FC236}">
                  <a16:creationId xmlns:a16="http://schemas.microsoft.com/office/drawing/2014/main" id="{F441C34D-1F81-49FD-B702-A39F93803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2520950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3" name="Rectangle 465">
              <a:extLst>
                <a:ext uri="{FF2B5EF4-FFF2-40B4-BE49-F238E27FC236}">
                  <a16:creationId xmlns:a16="http://schemas.microsoft.com/office/drawing/2014/main" id="{C7828630-6789-44B1-9B9C-24016395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4" name="Rectangle 466">
              <a:extLst>
                <a:ext uri="{FF2B5EF4-FFF2-40B4-BE49-F238E27FC236}">
                  <a16:creationId xmlns:a16="http://schemas.microsoft.com/office/drawing/2014/main" id="{862A96ED-1B74-495F-80A0-A66FB89A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520950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5" name="Freeform 467">
              <a:extLst>
                <a:ext uri="{FF2B5EF4-FFF2-40B4-BE49-F238E27FC236}">
                  <a16:creationId xmlns:a16="http://schemas.microsoft.com/office/drawing/2014/main" id="{52384D8E-1ACA-4285-8557-6B247C43F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4084638"/>
              <a:ext cx="160338" cy="361950"/>
            </a:xfrm>
            <a:custGeom>
              <a:avLst/>
              <a:gdLst>
                <a:gd name="T0" fmla="*/ 391 w 83"/>
                <a:gd name="T1" fmla="*/ 865 h 188"/>
                <a:gd name="T2" fmla="*/ 0 w 83"/>
                <a:gd name="T3" fmla="*/ 880 h 188"/>
                <a:gd name="T4" fmla="*/ 0 w 83"/>
                <a:gd name="T5" fmla="*/ 0 h 188"/>
                <a:gd name="T6" fmla="*/ 402 w 83"/>
                <a:gd name="T7" fmla="*/ 0 h 188"/>
                <a:gd name="T8" fmla="*/ 391 w 83"/>
                <a:gd name="T9" fmla="*/ 865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188"/>
                <a:gd name="T17" fmla="*/ 83 w 83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188">
                  <a:moveTo>
                    <a:pt x="81" y="185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1" y="1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468">
              <a:extLst>
                <a:ext uri="{FF2B5EF4-FFF2-40B4-BE49-F238E27FC236}">
                  <a16:creationId xmlns:a16="http://schemas.microsoft.com/office/drawing/2014/main" id="{6AB81A03-D7D9-4CA3-89E5-9CAF7FB8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4084638"/>
              <a:ext cx="160338" cy="361950"/>
            </a:xfrm>
            <a:custGeom>
              <a:avLst/>
              <a:gdLst>
                <a:gd name="T0" fmla="*/ 391 w 83"/>
                <a:gd name="T1" fmla="*/ 865 h 188"/>
                <a:gd name="T2" fmla="*/ 0 w 83"/>
                <a:gd name="T3" fmla="*/ 880 h 188"/>
                <a:gd name="T4" fmla="*/ 0 w 83"/>
                <a:gd name="T5" fmla="*/ 0 h 188"/>
                <a:gd name="T6" fmla="*/ 402 w 83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88"/>
                <a:gd name="T14" fmla="*/ 83 w 83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88">
                  <a:moveTo>
                    <a:pt x="81" y="185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83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Line 469">
              <a:extLst>
                <a:ext uri="{FF2B5EF4-FFF2-40B4-BE49-F238E27FC236}">
                  <a16:creationId xmlns:a16="http://schemas.microsoft.com/office/drawing/2014/main" id="{E8D1BA69-CA36-4132-ABED-23A05AD243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9775" y="4075113"/>
              <a:ext cx="1588" cy="3746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Line 470">
              <a:extLst>
                <a:ext uri="{FF2B5EF4-FFF2-40B4-BE49-F238E27FC236}">
                  <a16:creationId xmlns:a16="http://schemas.microsoft.com/office/drawing/2014/main" id="{C2119F9D-FB3F-4E80-9061-933AFA05A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34200" y="4078288"/>
              <a:ext cx="161925" cy="63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Line 471">
              <a:extLst>
                <a:ext uri="{FF2B5EF4-FFF2-40B4-BE49-F238E27FC236}">
                  <a16:creationId xmlns:a16="http://schemas.microsoft.com/office/drawing/2014/main" id="{02FE9779-2E42-4372-8279-38F1F9F2F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34200" y="4440238"/>
              <a:ext cx="161925" cy="63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472">
              <a:extLst>
                <a:ext uri="{FF2B5EF4-FFF2-40B4-BE49-F238E27FC236}">
                  <a16:creationId xmlns:a16="http://schemas.microsoft.com/office/drawing/2014/main" id="{710D9BA5-FE32-40C4-BA74-748E0A8A0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7200" y="41481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R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1" name="Rectangle 473">
              <a:extLst>
                <a:ext uri="{FF2B5EF4-FFF2-40B4-BE49-F238E27FC236}">
                  <a16:creationId xmlns:a16="http://schemas.microsoft.com/office/drawing/2014/main" id="{0A7DB1AC-CE46-43F4-A04E-05F6DBAF7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6738" y="41481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e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2" name="Rectangle 474">
              <a:extLst>
                <a:ext uri="{FF2B5EF4-FFF2-40B4-BE49-F238E27FC236}">
                  <a16:creationId xmlns:a16="http://schemas.microsoft.com/office/drawing/2014/main" id="{4E5650FE-BBAE-4017-894B-124097608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9288" y="41481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g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3" name="Rectangle 475">
              <a:extLst>
                <a:ext uri="{FF2B5EF4-FFF2-40B4-BE49-F238E27FC236}">
                  <a16:creationId xmlns:a16="http://schemas.microsoft.com/office/drawing/2014/main" id="{8C9E3AC3-2A76-4FB3-8AAD-4545232FD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" y="33369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4" name="Rectangle 476">
              <a:extLst>
                <a:ext uri="{FF2B5EF4-FFF2-40B4-BE49-F238E27FC236}">
                  <a16:creationId xmlns:a16="http://schemas.microsoft.com/office/drawing/2014/main" id="{B57DC0DF-C466-4664-8071-78B2F348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50" y="33369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5" name="Rectangle 477">
              <a:extLst>
                <a:ext uri="{FF2B5EF4-FFF2-40B4-BE49-F238E27FC236}">
                  <a16:creationId xmlns:a16="http://schemas.microsoft.com/office/drawing/2014/main" id="{D5DCDE68-6212-4025-8A25-5DDA15E08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663" y="333692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6" name="Rectangle 478">
              <a:extLst>
                <a:ext uri="{FF2B5EF4-FFF2-40B4-BE49-F238E27FC236}">
                  <a16:creationId xmlns:a16="http://schemas.microsoft.com/office/drawing/2014/main" id="{F959FDD1-E2B8-448D-97E4-087061C24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350" y="33369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a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7" name="Rectangle 479">
              <a:extLst>
                <a:ext uri="{FF2B5EF4-FFF2-40B4-BE49-F238E27FC236}">
                  <a16:creationId xmlns:a16="http://schemas.microsoft.com/office/drawing/2014/main" id="{6BC79286-AC6C-4604-ABC3-F7E91DE09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313" y="3336925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n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8" name="Rectangle 480">
              <a:extLst>
                <a:ext uri="{FF2B5EF4-FFF2-40B4-BE49-F238E27FC236}">
                  <a16:creationId xmlns:a16="http://schemas.microsoft.com/office/drawing/2014/main" id="{72BBE639-211C-4663-99E7-350C44D9A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213" y="33369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d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49" name="Rectangle 481">
              <a:extLst>
                <a:ext uri="{FF2B5EF4-FFF2-40B4-BE49-F238E27FC236}">
                  <a16:creationId xmlns:a16="http://schemas.microsoft.com/office/drawing/2014/main" id="{8A955851-1013-42DB-94FE-E0DF51318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336925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0" name="Rectangle 482">
              <a:extLst>
                <a:ext uri="{FF2B5EF4-FFF2-40B4-BE49-F238E27FC236}">
                  <a16:creationId xmlns:a16="http://schemas.microsoft.com/office/drawing/2014/main" id="{4E4DC552-FB3D-447F-9C54-81727C98D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213" y="3336925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1" name="Rectangle 483">
              <a:extLst>
                <a:ext uri="{FF2B5EF4-FFF2-40B4-BE49-F238E27FC236}">
                  <a16:creationId xmlns:a16="http://schemas.microsoft.com/office/drawing/2014/main" id="{77B5963A-F7B5-4069-BE10-D53A98DD1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763" y="3336925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1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2" name="Rectangle 484">
              <a:extLst>
                <a:ext uri="{FF2B5EF4-FFF2-40B4-BE49-F238E27FC236}">
                  <a16:creationId xmlns:a16="http://schemas.microsoft.com/office/drawing/2014/main" id="{6F7F6A0A-1033-43E5-92BC-F2748376C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663" y="33369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3" name="Rectangle 485">
              <a:extLst>
                <a:ext uri="{FF2B5EF4-FFF2-40B4-BE49-F238E27FC236}">
                  <a16:creationId xmlns:a16="http://schemas.microsoft.com/office/drawing/2014/main" id="{A4C09630-011B-43C8-A3C9-9C0C8279D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213" y="3336925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4" name="Rectangle 486">
              <a:extLst>
                <a:ext uri="{FF2B5EF4-FFF2-40B4-BE49-F238E27FC236}">
                  <a16:creationId xmlns:a16="http://schemas.microsoft.com/office/drawing/2014/main" id="{DF0B8F11-1F92-47C6-B257-5517EC5E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663" y="333692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5" name="Rectangle 487">
              <a:extLst>
                <a:ext uri="{FF2B5EF4-FFF2-40B4-BE49-F238E27FC236}">
                  <a16:creationId xmlns:a16="http://schemas.microsoft.com/office/drawing/2014/main" id="{AF005B15-79A3-48DA-9A42-B5BA6AB26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336925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6" name="Rectangle 488">
              <a:extLst>
                <a:ext uri="{FF2B5EF4-FFF2-40B4-BE49-F238E27FC236}">
                  <a16:creationId xmlns:a16="http://schemas.microsoft.com/office/drawing/2014/main" id="{9E511F4A-8BE0-48B7-9205-CE051332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075" y="3336925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7" name="Rectangle 489">
              <a:extLst>
                <a:ext uri="{FF2B5EF4-FFF2-40B4-BE49-F238E27FC236}">
                  <a16:creationId xmlns:a16="http://schemas.microsoft.com/office/drawing/2014/main" id="{85427755-F394-45D4-97C1-EFFC55AE7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975" y="333692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8" name="Rectangle 490">
              <a:extLst>
                <a:ext uri="{FF2B5EF4-FFF2-40B4-BE49-F238E27FC236}">
                  <a16:creationId xmlns:a16="http://schemas.microsoft.com/office/drawing/2014/main" id="{6D32F2AA-8087-4DA4-9ADB-67FDF32D1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075" y="3336925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59" name="Rectangle 491">
              <a:extLst>
                <a:ext uri="{FF2B5EF4-FFF2-40B4-BE49-F238E27FC236}">
                  <a16:creationId xmlns:a16="http://schemas.microsoft.com/office/drawing/2014/main" id="{50FAF2E3-8C0A-4A26-8F20-480722AA7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938" y="3336925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0" name="Rectangle 492">
              <a:extLst>
                <a:ext uri="{FF2B5EF4-FFF2-40B4-BE49-F238E27FC236}">
                  <a16:creationId xmlns:a16="http://schemas.microsoft.com/office/drawing/2014/main" id="{4E043004-698B-42A1-9DC7-6FC067534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838" y="3336925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1" name="Rectangle 493">
              <a:extLst>
                <a:ext uri="{FF2B5EF4-FFF2-40B4-BE49-F238E27FC236}">
                  <a16:creationId xmlns:a16="http://schemas.microsoft.com/office/drawing/2014/main" id="{BDC85967-C507-4E0B-8985-4587F8907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41735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2" name="Rectangle 494">
              <a:extLst>
                <a:ext uri="{FF2B5EF4-FFF2-40B4-BE49-F238E27FC236}">
                  <a16:creationId xmlns:a16="http://schemas.microsoft.com/office/drawing/2014/main" id="{000B8095-1B9D-41EF-B2D4-6FF5450DC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825" y="41735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3" name="Rectangle 495">
              <a:extLst>
                <a:ext uri="{FF2B5EF4-FFF2-40B4-BE49-F238E27FC236}">
                  <a16:creationId xmlns:a16="http://schemas.microsoft.com/office/drawing/2014/main" id="{F0FBC70B-AD93-49FF-9613-B57599C6B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138" y="41735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4" name="Rectangle 496">
              <a:extLst>
                <a:ext uri="{FF2B5EF4-FFF2-40B4-BE49-F238E27FC236}">
                  <a16:creationId xmlns:a16="http://schemas.microsoft.com/office/drawing/2014/main" id="{38B4BC75-8F74-4239-870F-AD9204500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25" y="4173538"/>
              <a:ext cx="3175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l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5" name="Rectangle 497">
              <a:extLst>
                <a:ext uri="{FF2B5EF4-FFF2-40B4-BE49-F238E27FC236}">
                  <a16:creationId xmlns:a16="http://schemas.microsoft.com/office/drawing/2014/main" id="{85CC2A02-13FA-4245-9374-97557A1C8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63" y="41735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w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6" name="Rectangle 498">
              <a:extLst>
                <a:ext uri="{FF2B5EF4-FFF2-40B4-BE49-F238E27FC236}">
                  <a16:creationId xmlns:a16="http://schemas.microsoft.com/office/drawing/2014/main" id="{00824171-11F1-4DD6-B172-203DFA85E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41735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7" name="Rectangle 499">
              <a:extLst>
                <a:ext uri="{FF2B5EF4-FFF2-40B4-BE49-F238E27FC236}">
                  <a16:creationId xmlns:a16="http://schemas.microsoft.com/office/drawing/2014/main" id="{FECF45EA-9780-450C-95C3-869D5D0D7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738" y="41735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8" name="Rectangle 500">
              <a:extLst>
                <a:ext uri="{FF2B5EF4-FFF2-40B4-BE49-F238E27FC236}">
                  <a16:creationId xmlns:a16="http://schemas.microsoft.com/office/drawing/2014/main" id="{4FC1AC58-579D-4403-8850-E67CB9F15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700" y="4173538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69" name="Rectangle 501">
              <a:extLst>
                <a:ext uri="{FF2B5EF4-FFF2-40B4-BE49-F238E27FC236}">
                  <a16:creationId xmlns:a16="http://schemas.microsoft.com/office/drawing/2014/main" id="{884C1AA3-559F-419E-BDBA-3596563CC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600" y="41735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,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0" name="Rectangle 502">
              <a:extLst>
                <a:ext uri="{FF2B5EF4-FFF2-40B4-BE49-F238E27FC236}">
                  <a16:creationId xmlns:a16="http://schemas.microsoft.com/office/drawing/2014/main" id="{52B9F6B0-F199-4B6A-A2D4-CCF071D31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700" y="41735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1" name="Rectangle 503">
              <a:extLst>
                <a:ext uri="{FF2B5EF4-FFF2-40B4-BE49-F238E27FC236}">
                  <a16:creationId xmlns:a16="http://schemas.microsoft.com/office/drawing/2014/main" id="{CED092B5-BAA7-4A02-BF24-DAA153919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150" y="41735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2" name="Rectangle 504">
              <a:extLst>
                <a:ext uri="{FF2B5EF4-FFF2-40B4-BE49-F238E27FC236}">
                  <a16:creationId xmlns:a16="http://schemas.microsoft.com/office/drawing/2014/main" id="{AD442DB3-4F79-4539-A7B3-9B71AEBBB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4463" y="41735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0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3" name="Rectangle 505">
              <a:extLst>
                <a:ext uri="{FF2B5EF4-FFF2-40B4-BE49-F238E27FC236}">
                  <a16:creationId xmlns:a16="http://schemas.microsoft.com/office/drawing/2014/main" id="{4D381B2D-62F6-44DB-AF76-FD4AF05BD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013" y="4173538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(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4" name="Rectangle 506">
              <a:extLst>
                <a:ext uri="{FF2B5EF4-FFF2-40B4-BE49-F238E27FC236}">
                  <a16:creationId xmlns:a16="http://schemas.microsoft.com/office/drawing/2014/main" id="{E712C5C2-8292-4BBA-8CFA-F2CF54C91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638" y="4173538"/>
              <a:ext cx="79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$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5" name="Rectangle 507">
              <a:extLst>
                <a:ext uri="{FF2B5EF4-FFF2-40B4-BE49-F238E27FC236}">
                  <a16:creationId xmlns:a16="http://schemas.microsoft.com/office/drawing/2014/main" id="{D3A26E64-49F0-468C-9772-38A8DF00D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25" y="41735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6" name="Rectangle 508">
              <a:extLst>
                <a:ext uri="{FF2B5EF4-FFF2-40B4-BE49-F238E27FC236}">
                  <a16:creationId xmlns:a16="http://schemas.microsoft.com/office/drawing/2014/main" id="{99BA033C-6911-4D31-87E8-48D24435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088" y="4173538"/>
              <a:ext cx="460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)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7" name="Rectangle 509">
              <a:extLst>
                <a:ext uri="{FF2B5EF4-FFF2-40B4-BE49-F238E27FC236}">
                  <a16:creationId xmlns:a16="http://schemas.microsoft.com/office/drawing/2014/main" id="{0C642782-CEEA-4AE6-9353-8078A15D9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725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8" name="Rectangle 510">
              <a:extLst>
                <a:ext uri="{FF2B5EF4-FFF2-40B4-BE49-F238E27FC236}">
                  <a16:creationId xmlns:a16="http://schemas.microsoft.com/office/drawing/2014/main" id="{36D33D09-676B-4706-9746-9173E98D2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263" y="1620838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79" name="Rectangle 511">
              <a:extLst>
                <a:ext uri="{FF2B5EF4-FFF2-40B4-BE49-F238E27FC236}">
                  <a16:creationId xmlns:a16="http://schemas.microsoft.com/office/drawing/2014/main" id="{98BD7762-1FDF-499E-B80D-387AB3305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800" y="16208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0" name="Rectangle 512">
              <a:extLst>
                <a:ext uri="{FF2B5EF4-FFF2-40B4-BE49-F238E27FC236}">
                  <a16:creationId xmlns:a16="http://schemas.microsoft.com/office/drawing/2014/main" id="{7022FB37-88F0-452B-9E43-F437836BD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663" y="16208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2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1" name="Rectangle 513">
              <a:extLst>
                <a:ext uri="{FF2B5EF4-FFF2-40B4-BE49-F238E27FC236}">
                  <a16:creationId xmlns:a16="http://schemas.microsoft.com/office/drawing/2014/main" id="{6A32DB52-DF05-4E9E-A9D3-7B8436584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613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2" name="Rectangle 514">
              <a:extLst>
                <a:ext uri="{FF2B5EF4-FFF2-40B4-BE49-F238E27FC236}">
                  <a16:creationId xmlns:a16="http://schemas.microsoft.com/office/drawing/2014/main" id="{8885B779-7FB7-4CE1-BDC9-C9F6F3B8D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325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3" name="Rectangle 515">
              <a:extLst>
                <a:ext uri="{FF2B5EF4-FFF2-40B4-BE49-F238E27FC236}">
                  <a16:creationId xmlns:a16="http://schemas.microsoft.com/office/drawing/2014/main" id="{8D5600BF-F136-416D-8281-ADB39A8D3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16208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4" name="Rectangle 516">
              <a:extLst>
                <a:ext uri="{FF2B5EF4-FFF2-40B4-BE49-F238E27FC236}">
                  <a16:creationId xmlns:a16="http://schemas.microsoft.com/office/drawing/2014/main" id="{AD06C3D6-9B38-4E8F-A7C5-5BDC56E6E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138" y="16208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3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5" name="Rectangle 517">
              <a:extLst>
                <a:ext uri="{FF2B5EF4-FFF2-40B4-BE49-F238E27FC236}">
                  <a16:creationId xmlns:a16="http://schemas.microsoft.com/office/drawing/2014/main" id="{84265054-626F-486E-8818-ED5E6CC73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6" name="Rectangle 518">
              <a:extLst>
                <a:ext uri="{FF2B5EF4-FFF2-40B4-BE49-F238E27FC236}">
                  <a16:creationId xmlns:a16="http://schemas.microsoft.com/office/drawing/2014/main" id="{ACF7B5CE-C685-4722-AC5B-708987874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7" name="Rectangle 519">
              <a:extLst>
                <a:ext uri="{FF2B5EF4-FFF2-40B4-BE49-F238E27FC236}">
                  <a16:creationId xmlns:a16="http://schemas.microsoft.com/office/drawing/2014/main" id="{420FEC42-C224-4768-90CC-19D9DE835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16208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8" name="Rectangle 520">
              <a:extLst>
                <a:ext uri="{FF2B5EF4-FFF2-40B4-BE49-F238E27FC236}">
                  <a16:creationId xmlns:a16="http://schemas.microsoft.com/office/drawing/2014/main" id="{91B750E4-C654-4EB3-8584-E0B91680C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16208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4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89" name="Rectangle 521">
              <a:extLst>
                <a:ext uri="{FF2B5EF4-FFF2-40B4-BE49-F238E27FC236}">
                  <a16:creationId xmlns:a16="http://schemas.microsoft.com/office/drawing/2014/main" id="{A78CCB8B-6D4A-4830-8956-EB4AA5D51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0" name="Rectangle 522">
              <a:extLst>
                <a:ext uri="{FF2B5EF4-FFF2-40B4-BE49-F238E27FC236}">
                  <a16:creationId xmlns:a16="http://schemas.microsoft.com/office/drawing/2014/main" id="{D7D0334A-0CB1-45EA-9606-EB48471FB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1" name="Rectangle 523">
              <a:extLst>
                <a:ext uri="{FF2B5EF4-FFF2-40B4-BE49-F238E27FC236}">
                  <a16:creationId xmlns:a16="http://schemas.microsoft.com/office/drawing/2014/main" id="{2AF3B8AA-1D46-4B2F-AED2-E430D74F8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3225" y="16208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2" name="Rectangle 524">
              <a:extLst>
                <a:ext uri="{FF2B5EF4-FFF2-40B4-BE49-F238E27FC236}">
                  <a16:creationId xmlns:a16="http://schemas.microsoft.com/office/drawing/2014/main" id="{60CB20DA-0618-4D22-8F10-886978F15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6088" y="16208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5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3" name="Rectangle 525">
              <a:extLst>
                <a:ext uri="{FF2B5EF4-FFF2-40B4-BE49-F238E27FC236}">
                  <a16:creationId xmlns:a16="http://schemas.microsoft.com/office/drawing/2014/main" id="{EA51B620-D290-43EC-936B-7ACFFB1BB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625" y="1620838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4" name="Rectangle 526">
              <a:extLst>
                <a:ext uri="{FF2B5EF4-FFF2-40B4-BE49-F238E27FC236}">
                  <a16:creationId xmlns:a16="http://schemas.microsoft.com/office/drawing/2014/main" id="{92DAB87A-D915-46E8-87BB-254045BA4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575" y="1620838"/>
              <a:ext cx="1031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5" name="Rectangle 527">
              <a:extLst>
                <a:ext uri="{FF2B5EF4-FFF2-40B4-BE49-F238E27FC236}">
                  <a16:creationId xmlns:a16="http://schemas.microsoft.com/office/drawing/2014/main" id="{1FCAAF3E-4B7D-4113-A3F1-14881C773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7288" y="16208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6" name="Rectangle 528">
              <a:extLst>
                <a:ext uri="{FF2B5EF4-FFF2-40B4-BE49-F238E27FC236}">
                  <a16:creationId xmlns:a16="http://schemas.microsoft.com/office/drawing/2014/main" id="{4AD52594-DDD2-4660-8596-FD92C5FF2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16208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6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7" name="Rectangle 529">
              <a:extLst>
                <a:ext uri="{FF2B5EF4-FFF2-40B4-BE49-F238E27FC236}">
                  <a16:creationId xmlns:a16="http://schemas.microsoft.com/office/drawing/2014/main" id="{C7F6E07D-6032-4B48-A919-FD043220C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0688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8" name="Rectangle 530">
              <a:extLst>
                <a:ext uri="{FF2B5EF4-FFF2-40B4-BE49-F238E27FC236}">
                  <a16:creationId xmlns:a16="http://schemas.microsoft.com/office/drawing/2014/main" id="{DFEEFBE8-E652-45C6-AF2A-0206D4B0A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5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99" name="Rectangle 531">
              <a:extLst>
                <a:ext uri="{FF2B5EF4-FFF2-40B4-BE49-F238E27FC236}">
                  <a16:creationId xmlns:a16="http://schemas.microsoft.com/office/drawing/2014/main" id="{3D53C93D-88D4-4404-8418-28D6A1D45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9763" y="16208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0" name="Rectangle 532">
              <a:extLst>
                <a:ext uri="{FF2B5EF4-FFF2-40B4-BE49-F238E27FC236}">
                  <a16:creationId xmlns:a16="http://schemas.microsoft.com/office/drawing/2014/main" id="{BF9ECAF7-B5D8-4539-A0C7-6F07EA75E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50" y="16208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7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1" name="Rectangle 533">
              <a:extLst>
                <a:ext uri="{FF2B5EF4-FFF2-40B4-BE49-F238E27FC236}">
                  <a16:creationId xmlns:a16="http://schemas.microsoft.com/office/drawing/2014/main" id="{AA276C8C-19E6-4ED8-81F6-EFF04B76A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1575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2" name="Rectangle 534">
              <a:extLst>
                <a:ext uri="{FF2B5EF4-FFF2-40B4-BE49-F238E27FC236}">
                  <a16:creationId xmlns:a16="http://schemas.microsoft.com/office/drawing/2014/main" id="{E8252791-851D-4998-AE74-F8BF0DAA8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113" y="1620838"/>
              <a:ext cx="1016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3" name="Rectangle 535">
              <a:extLst>
                <a:ext uri="{FF2B5EF4-FFF2-40B4-BE49-F238E27FC236}">
                  <a16:creationId xmlns:a16="http://schemas.microsoft.com/office/drawing/2014/main" id="{B3D84D2F-0354-4DED-A9CF-48F742912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2238" y="1620838"/>
              <a:ext cx="3847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4" name="Rectangle 536">
              <a:extLst>
                <a:ext uri="{FF2B5EF4-FFF2-40B4-BE49-F238E27FC236}">
                  <a16:creationId xmlns:a16="http://schemas.microsoft.com/office/drawing/2014/main" id="{587F8E10-DA6A-4754-90FC-14C6F9CCE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3513" y="1620838"/>
              <a:ext cx="78548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8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5" name="Rectangle 537">
              <a:extLst>
                <a:ext uri="{FF2B5EF4-FFF2-40B4-BE49-F238E27FC236}">
                  <a16:creationId xmlns:a16="http://schemas.microsoft.com/office/drawing/2014/main" id="{90221DB8-AC4E-4CE9-B97E-591BF8159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4050" y="1620838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6" name="Rectangle 538">
              <a:extLst>
                <a:ext uri="{FF2B5EF4-FFF2-40B4-BE49-F238E27FC236}">
                  <a16:creationId xmlns:a16="http://schemas.microsoft.com/office/drawing/2014/main" id="{E2B6C3C7-E80F-44FB-B4CC-6D4D3B881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3588" y="1620838"/>
              <a:ext cx="10259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C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7" name="Rectangle 539">
              <a:extLst>
                <a:ext uri="{FF2B5EF4-FFF2-40B4-BE49-F238E27FC236}">
                  <a16:creationId xmlns:a16="http://schemas.microsoft.com/office/drawing/2014/main" id="{B7DF52D1-B08E-4804-BBF8-50AE89E26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4713" y="1620838"/>
              <a:ext cx="381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 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8" name="Rectangle 540">
              <a:extLst>
                <a:ext uri="{FF2B5EF4-FFF2-40B4-BE49-F238E27FC236}">
                  <a16:creationId xmlns:a16="http://schemas.microsoft.com/office/drawing/2014/main" id="{2A47DA82-AC2D-402D-AF6E-AA6ED7A80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7575" y="1620838"/>
              <a:ext cx="7778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100">
                  <a:solidFill>
                    <a:srgbClr val="000000"/>
                  </a:solidFill>
                </a:rPr>
                <a:t>9</a:t>
              </a:r>
              <a:endParaRPr lang="en-US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209" name="Freeform 542">
              <a:extLst>
                <a:ext uri="{FF2B5EF4-FFF2-40B4-BE49-F238E27FC236}">
                  <a16:creationId xmlns:a16="http://schemas.microsoft.com/office/drawing/2014/main" id="{09A25117-587D-4429-A2A2-2D0B1317F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275" y="2266950"/>
              <a:ext cx="120650" cy="728663"/>
            </a:xfrm>
            <a:custGeom>
              <a:avLst/>
              <a:gdLst>
                <a:gd name="T0" fmla="*/ 317 w 62"/>
                <a:gd name="T1" fmla="*/ 1769 h 378"/>
                <a:gd name="T2" fmla="*/ 317 w 62"/>
                <a:gd name="T3" fmla="*/ 0 h 378"/>
                <a:gd name="T4" fmla="*/ 0 w 62"/>
                <a:gd name="T5" fmla="*/ 0 h 378"/>
                <a:gd name="T6" fmla="*/ 0 w 62"/>
                <a:gd name="T7" fmla="*/ 1786 h 378"/>
                <a:gd name="T8" fmla="*/ 317 w 62"/>
                <a:gd name="T9" fmla="*/ 1786 h 378"/>
                <a:gd name="T10" fmla="*/ 317 w 62"/>
                <a:gd name="T11" fmla="*/ 1786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8"/>
                <a:gd name="T20" fmla="*/ 62 w 62"/>
                <a:gd name="T21" fmla="*/ 378 h 3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8">
                  <a:moveTo>
                    <a:pt x="62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8"/>
                  </a:lnTo>
                  <a:lnTo>
                    <a:pt x="62" y="37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Line 543">
              <a:extLst>
                <a:ext uri="{FF2B5EF4-FFF2-40B4-BE49-F238E27FC236}">
                  <a16:creationId xmlns:a16="http://schemas.microsoft.com/office/drawing/2014/main" id="{8986B761-5C90-451C-A971-1D3B2F7D6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575" y="4352925"/>
              <a:ext cx="201613" cy="15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Line 544">
              <a:extLst>
                <a:ext uri="{FF2B5EF4-FFF2-40B4-BE49-F238E27FC236}">
                  <a16:creationId xmlns:a16="http://schemas.microsoft.com/office/drawing/2014/main" id="{19200C75-D71C-47A4-B6B4-A4EB23E0B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2350" y="4168775"/>
              <a:ext cx="477838" cy="476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545">
              <a:extLst>
                <a:ext uri="{FF2B5EF4-FFF2-40B4-BE49-F238E27FC236}">
                  <a16:creationId xmlns:a16="http://schemas.microsoft.com/office/drawing/2014/main" id="{F4D05D2E-FBDC-4EC9-83F6-B10089FDB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275" y="3902075"/>
              <a:ext cx="119063" cy="722313"/>
            </a:xfrm>
            <a:custGeom>
              <a:avLst/>
              <a:gdLst>
                <a:gd name="T0" fmla="*/ 270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270 w 62"/>
                <a:gd name="T13" fmla="*/ 1761 h 3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375"/>
                <a:gd name="T23" fmla="*/ 62 w 62"/>
                <a:gd name="T24" fmla="*/ 375 h 3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375">
                  <a:moveTo>
                    <a:pt x="59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  <a:lnTo>
                    <a:pt x="59" y="37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546">
              <a:extLst>
                <a:ext uri="{FF2B5EF4-FFF2-40B4-BE49-F238E27FC236}">
                  <a16:creationId xmlns:a16="http://schemas.microsoft.com/office/drawing/2014/main" id="{61DC9EFF-2B3C-4C0F-B5AC-9803804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275" y="3902075"/>
              <a:ext cx="119063" cy="722313"/>
            </a:xfrm>
            <a:custGeom>
              <a:avLst/>
              <a:gdLst>
                <a:gd name="T0" fmla="*/ 270 w 62"/>
                <a:gd name="T1" fmla="*/ 1761 h 375"/>
                <a:gd name="T2" fmla="*/ 285 w 62"/>
                <a:gd name="T3" fmla="*/ 0 h 375"/>
                <a:gd name="T4" fmla="*/ 0 w 62"/>
                <a:gd name="T5" fmla="*/ 0 h 375"/>
                <a:gd name="T6" fmla="*/ 0 w 62"/>
                <a:gd name="T7" fmla="*/ 1761 h 375"/>
                <a:gd name="T8" fmla="*/ 285 w 62"/>
                <a:gd name="T9" fmla="*/ 1761 h 375"/>
                <a:gd name="T10" fmla="*/ 285 w 62"/>
                <a:gd name="T11" fmla="*/ 1761 h 3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375"/>
                <a:gd name="T20" fmla="*/ 62 w 62"/>
                <a:gd name="T21" fmla="*/ 375 h 3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375">
                  <a:moveTo>
                    <a:pt x="59" y="375"/>
                  </a:moveTo>
                  <a:lnTo>
                    <a:pt x="62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62" y="37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Line 547">
              <a:extLst>
                <a:ext uri="{FF2B5EF4-FFF2-40B4-BE49-F238E27FC236}">
                  <a16:creationId xmlns:a16="http://schemas.microsoft.com/office/drawing/2014/main" id="{E1B3F30B-ACA7-4265-8ADC-D7326B2131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0" y="2633663"/>
              <a:ext cx="336550" cy="160972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15" name="Group 549">
              <a:extLst>
                <a:ext uri="{FF2B5EF4-FFF2-40B4-BE49-F238E27FC236}">
                  <a16:creationId xmlns:a16="http://schemas.microsoft.com/office/drawing/2014/main" id="{47F33414-E989-4678-B8E3-E7CC731BB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2675" y="3302000"/>
              <a:ext cx="738188" cy="404813"/>
              <a:chOff x="3474" y="2602"/>
              <a:chExt cx="426" cy="286"/>
            </a:xfrm>
          </p:grpSpPr>
          <p:sp>
            <p:nvSpPr>
              <p:cNvPr id="226" name="Cloud">
                <a:extLst>
                  <a:ext uri="{FF2B5EF4-FFF2-40B4-BE49-F238E27FC236}">
                    <a16:creationId xmlns:a16="http://schemas.microsoft.com/office/drawing/2014/main" id="{859566B7-0191-4975-B592-6368202549C4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Text Box 551">
                <a:extLst>
                  <a:ext uri="{FF2B5EF4-FFF2-40B4-BE49-F238E27FC236}">
                    <a16:creationId xmlns:a16="http://schemas.microsoft.com/office/drawing/2014/main" id="{693D8B72-5828-439C-9F2D-B5B9A25AD0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16" name="Group 552">
              <a:extLst>
                <a:ext uri="{FF2B5EF4-FFF2-40B4-BE49-F238E27FC236}">
                  <a16:creationId xmlns:a16="http://schemas.microsoft.com/office/drawing/2014/main" id="{8225D5B3-3780-471B-8D32-9FAC974060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8013" y="3267075"/>
              <a:ext cx="738188" cy="404813"/>
              <a:chOff x="3474" y="2602"/>
              <a:chExt cx="426" cy="286"/>
            </a:xfrm>
          </p:grpSpPr>
          <p:sp>
            <p:nvSpPr>
              <p:cNvPr id="224" name="Cloud">
                <a:extLst>
                  <a:ext uri="{FF2B5EF4-FFF2-40B4-BE49-F238E27FC236}">
                    <a16:creationId xmlns:a16="http://schemas.microsoft.com/office/drawing/2014/main" id="{2ADCA8EB-7F11-4364-BC40-FB354A013096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Text Box 554">
                <a:extLst>
                  <a:ext uri="{FF2B5EF4-FFF2-40B4-BE49-F238E27FC236}">
                    <a16:creationId xmlns:a16="http://schemas.microsoft.com/office/drawing/2014/main" id="{DF1ACBE9-419D-4EA9-9A7C-2BAC87EB55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17" name="Group 555">
              <a:extLst>
                <a:ext uri="{FF2B5EF4-FFF2-40B4-BE49-F238E27FC236}">
                  <a16:creationId xmlns:a16="http://schemas.microsoft.com/office/drawing/2014/main" id="{FC28F8C7-30D0-4BE4-92C8-BA47C3064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0013" y="3267075"/>
              <a:ext cx="738188" cy="404813"/>
              <a:chOff x="3474" y="2602"/>
              <a:chExt cx="426" cy="286"/>
            </a:xfrm>
          </p:grpSpPr>
          <p:sp>
            <p:nvSpPr>
              <p:cNvPr id="222" name="Cloud">
                <a:extLst>
                  <a:ext uri="{FF2B5EF4-FFF2-40B4-BE49-F238E27FC236}">
                    <a16:creationId xmlns:a16="http://schemas.microsoft.com/office/drawing/2014/main" id="{20DD3271-2475-44E7-80A6-8E74E3D593D1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Text Box 557">
                <a:extLst>
                  <a:ext uri="{FF2B5EF4-FFF2-40B4-BE49-F238E27FC236}">
                    <a16:creationId xmlns:a16="http://schemas.microsoft.com/office/drawing/2014/main" id="{83A892F8-5C37-4B7D-B2D2-A98760BF5A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grpSp>
          <p:nvGrpSpPr>
            <p:cNvPr id="218" name="Group 558">
              <a:extLst>
                <a:ext uri="{FF2B5EF4-FFF2-40B4-BE49-F238E27FC236}">
                  <a16:creationId xmlns:a16="http://schemas.microsoft.com/office/drawing/2014/main" id="{BBAE9D31-5F80-4BED-BFFF-5685813899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18200" y="3267075"/>
              <a:ext cx="738188" cy="404813"/>
              <a:chOff x="3474" y="2602"/>
              <a:chExt cx="426" cy="286"/>
            </a:xfrm>
          </p:grpSpPr>
          <p:sp>
            <p:nvSpPr>
              <p:cNvPr id="220" name="Cloud">
                <a:extLst>
                  <a:ext uri="{FF2B5EF4-FFF2-40B4-BE49-F238E27FC236}">
                    <a16:creationId xmlns:a16="http://schemas.microsoft.com/office/drawing/2014/main" id="{454CD84B-915D-45DA-8AB4-82592085C883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474" y="2602"/>
                <a:ext cx="426" cy="2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92 w 21600"/>
                  <a:gd name="T13" fmla="*/ 3248 h 21600"/>
                  <a:gd name="T14" fmla="*/ 17087 w 21600"/>
                  <a:gd name="T15" fmla="*/ 1737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7C8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Text Box 560">
                <a:extLst>
                  <a:ext uri="{FF2B5EF4-FFF2-40B4-BE49-F238E27FC236}">
                    <a16:creationId xmlns:a16="http://schemas.microsoft.com/office/drawing/2014/main" id="{0835603E-2C7D-46FA-99EC-49A407AF3B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4" y="2666"/>
                <a:ext cx="426" cy="174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prstClr val="black"/>
                    </a:solidFill>
                    <a:latin typeface="Verdana" pitchFamily="34" charset="0"/>
                  </a:rPr>
                  <a:t>Bubble</a:t>
                </a:r>
              </a:p>
            </p:txBody>
          </p:sp>
        </p:grpSp>
        <p:sp>
          <p:nvSpPr>
            <p:cNvPr id="219" name="Freeform 564">
              <a:extLst>
                <a:ext uri="{FF2B5EF4-FFF2-40B4-BE49-F238E27FC236}">
                  <a16:creationId xmlns:a16="http://schemas.microsoft.com/office/drawing/2014/main" id="{E5DC4515-8DAD-49BF-99E4-FE41D8081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600" y="2755900"/>
              <a:ext cx="817563" cy="1319213"/>
            </a:xfrm>
            <a:custGeom>
              <a:avLst/>
              <a:gdLst>
                <a:gd name="T0" fmla="*/ 0 w 445"/>
                <a:gd name="T1" fmla="*/ 2147483647 h 1530"/>
                <a:gd name="T2" fmla="*/ 0 w 445"/>
                <a:gd name="T3" fmla="*/ 2147483647 h 1530"/>
                <a:gd name="T4" fmla="*/ 2147483647 w 445"/>
                <a:gd name="T5" fmla="*/ 2147483647 h 1530"/>
                <a:gd name="T6" fmla="*/ 2147483647 w 445"/>
                <a:gd name="T7" fmla="*/ 2147483647 h 1530"/>
                <a:gd name="T8" fmla="*/ 0 w 445"/>
                <a:gd name="T9" fmla="*/ 2147483647 h 1530"/>
                <a:gd name="T10" fmla="*/ 0 w 445"/>
                <a:gd name="T11" fmla="*/ 0 h 15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5"/>
                <a:gd name="T19" fmla="*/ 0 h 1530"/>
                <a:gd name="T20" fmla="*/ 445 w 445"/>
                <a:gd name="T21" fmla="*/ 1530 h 15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5" h="1530">
                  <a:moveTo>
                    <a:pt x="0" y="1530"/>
                  </a:moveTo>
                  <a:lnTo>
                    <a:pt x="0" y="1410"/>
                  </a:lnTo>
                  <a:lnTo>
                    <a:pt x="445" y="1410"/>
                  </a:lnTo>
                  <a:lnTo>
                    <a:pt x="445" y="150"/>
                  </a:lnTo>
                  <a:lnTo>
                    <a:pt x="0" y="1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EB7500"/>
              </a:solidFill>
              <a:prstDash val="solid"/>
              <a:round/>
              <a:headEnd type="arrow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69" name="Rounded Rectangle 271">
            <a:extLst>
              <a:ext uri="{FF2B5EF4-FFF2-40B4-BE49-F238E27FC236}">
                <a16:creationId xmlns:a16="http://schemas.microsoft.com/office/drawing/2014/main" id="{8CB0D68C-6011-4C2E-AFC2-45D03DA07E5C}"/>
              </a:ext>
            </a:extLst>
          </p:cNvPr>
          <p:cNvSpPr/>
          <p:nvPr/>
        </p:nvSpPr>
        <p:spPr>
          <a:xfrm>
            <a:off x="3743325" y="5077412"/>
            <a:ext cx="5418138" cy="1296987"/>
          </a:xfrm>
          <a:prstGeom prst="roundRect">
            <a:avLst/>
          </a:prstGeom>
          <a:solidFill>
            <a:srgbClr val="FFFFCC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Branch is known to be </a:t>
            </a:r>
            <a:r>
              <a:rPr lang="en-US" sz="2000" b="1" dirty="0">
                <a:solidFill>
                  <a:srgbClr val="C00000"/>
                </a:solidFill>
                <a:cs typeface="Courier New" pitchFamily="49" charset="0"/>
              </a:rPr>
              <a:t>taken </a:t>
            </a:r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in cycle 3</a:t>
            </a:r>
          </a:p>
          <a:p>
            <a:pPr>
              <a:buFont typeface="Wingdings" pitchFamily="2" charset="2"/>
              <a:buChar char="è"/>
            </a:pPr>
            <a:r>
              <a:rPr lang="en-US" sz="2000" dirty="0">
                <a:solidFill>
                  <a:prstClr val="black"/>
                </a:solidFill>
                <a:cs typeface="Courier New" pitchFamily="49" charset="0"/>
                <a:sym typeface="Wingdings" pitchFamily="2" charset="2"/>
              </a:rPr>
              <a:t>"</a:t>
            </a:r>
            <a:r>
              <a:rPr lang="en-US" sz="2000" b="1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and</a:t>
            </a:r>
            <a:r>
              <a:rPr lang="en-US" sz="2000" dirty="0">
                <a:solidFill>
                  <a:prstClr val="black"/>
                </a:solidFill>
                <a:cs typeface="Courier New" pitchFamily="49" charset="0"/>
                <a:sym typeface="Wingdings" pitchFamily="2" charset="2"/>
              </a:rPr>
              <a:t>" instruction should not be executed </a:t>
            </a:r>
          </a:p>
          <a:p>
            <a:r>
              <a:rPr lang="en-US" sz="2000" dirty="0">
                <a:solidFill>
                  <a:prstClr val="black"/>
                </a:solidFill>
                <a:cs typeface="Courier New" pitchFamily="49" charset="0"/>
                <a:sym typeface="Wingdings" pitchFamily="2" charset="2"/>
              </a:rPr>
              <a:t> Flushed from pipeline</a:t>
            </a:r>
            <a:endParaRPr lang="en-SG" sz="2000" dirty="0">
              <a:solidFill>
                <a:prstClr val="black"/>
              </a:solidFill>
            </a:endParaRP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27EA9676-C3D3-4994-9220-5F827D7C1CF7}"/>
              </a:ext>
            </a:extLst>
          </p:cNvPr>
          <p:cNvCxnSpPr>
            <a:stCxn id="9" idx="2"/>
          </p:cNvCxnSpPr>
          <p:nvPr/>
        </p:nvCxnSpPr>
        <p:spPr>
          <a:xfrm flipH="1">
            <a:off x="4572000" y="4018548"/>
            <a:ext cx="96044" cy="1143001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61290" y="2041632"/>
            <a:ext cx="4138850" cy="1200329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QnA</a:t>
            </a:r>
            <a:r>
              <a:rPr lang="en-US" sz="2400" dirty="0"/>
              <a:t>:</a:t>
            </a:r>
          </a:p>
          <a:p>
            <a:r>
              <a:rPr lang="en-US" sz="2400" dirty="0" err="1"/>
              <a:t>Q1</a:t>
            </a:r>
            <a:r>
              <a:rPr lang="en-US" sz="2400" dirty="0"/>
              <a:t>: hi prof, can explain why is it only 1 clock cycle delay?</a:t>
            </a:r>
          </a:p>
        </p:txBody>
      </p:sp>
      <p:sp>
        <p:nvSpPr>
          <p:cNvPr id="271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272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273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4244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6.3 Reduce Stalls: </a:t>
            </a:r>
            <a:r>
              <a:rPr lang="en-GB" sz="3600" b="1" dirty="0">
                <a:solidFill>
                  <a:srgbClr val="0000FF"/>
                </a:solidFill>
              </a:rPr>
              <a:t>Delayed Branch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7819AD4-CB1C-4FC0-A945-4DC9AA22A091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169233"/>
            <a:ext cx="8382000" cy="5387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b="1" dirty="0"/>
              <a:t>Observation: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Branch outcome takes </a:t>
            </a:r>
            <a:r>
              <a:rPr lang="en-US" sz="2400" b="1" dirty="0"/>
              <a:t>X</a:t>
            </a:r>
            <a:r>
              <a:rPr lang="en-US" sz="2400" dirty="0"/>
              <a:t> number of cycles to be known</a:t>
            </a:r>
          </a:p>
          <a:p>
            <a:pPr marL="722313" lvl="1" indent="-361950" fontAlgn="auto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sz="2400" b="1" dirty="0">
                <a:sym typeface="Wingdings" pitchFamily="2" charset="2"/>
              </a:rPr>
              <a:t>X</a:t>
            </a:r>
            <a:r>
              <a:rPr lang="en-US" sz="2400" dirty="0">
                <a:sym typeface="Wingdings" pitchFamily="2" charset="2"/>
              </a:rPr>
              <a:t> cycles stall</a:t>
            </a:r>
            <a:endParaRPr lang="en-US" sz="2400" dirty="0"/>
          </a:p>
          <a:p>
            <a:pPr marL="265113" indent="-265113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800" b="1" dirty="0"/>
              <a:t>Idea: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Move </a:t>
            </a:r>
            <a:r>
              <a:rPr lang="en-US" sz="2400" b="1" dirty="0"/>
              <a:t>non-control dependent instructions </a:t>
            </a:r>
            <a:r>
              <a:rPr lang="en-US" sz="2400" dirty="0"/>
              <a:t>into the X slots following a branch</a:t>
            </a:r>
          </a:p>
          <a:p>
            <a:pPr marL="1028700" lvl="2" indent="-3492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Known as the </a:t>
            </a:r>
            <a:r>
              <a:rPr lang="en-US" sz="2000" b="1" dirty="0">
                <a:solidFill>
                  <a:srgbClr val="C00000"/>
                </a:solidFill>
              </a:rPr>
              <a:t>branch-delay slot</a:t>
            </a:r>
          </a:p>
          <a:p>
            <a:pPr marL="722313" lvl="1" indent="-361950" fontAlgn="auto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è"/>
            </a:pPr>
            <a:r>
              <a:rPr lang="en-US" sz="2400" dirty="0">
                <a:sym typeface="Wingdings" pitchFamily="2" charset="2"/>
              </a:rPr>
              <a:t>These instructions are executed </a:t>
            </a:r>
            <a:r>
              <a:rPr lang="en-US" sz="2400" b="1" dirty="0">
                <a:sym typeface="Wingdings" pitchFamily="2" charset="2"/>
              </a:rPr>
              <a:t>regardless of the branch outcome</a:t>
            </a:r>
            <a:endParaRPr lang="en-US" sz="2400" dirty="0">
              <a:sym typeface="Wingdings" pitchFamily="2" charset="2"/>
            </a:endParaRPr>
          </a:p>
          <a:p>
            <a:pPr marL="265113" indent="-265113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In our MIPS processor: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ym typeface="Wingdings" pitchFamily="2" charset="2"/>
              </a:rPr>
              <a:t>Branch-Delay slot =</a:t>
            </a:r>
            <a:r>
              <a:rPr lang="en-US" sz="2400" b="1" dirty="0">
                <a:sym typeface="Wingdings" pitchFamily="2" charset="2"/>
              </a:rPr>
              <a:t> 1 </a:t>
            </a:r>
            <a:r>
              <a:rPr lang="en-US" sz="2400" dirty="0">
                <a:sym typeface="Wingdings" pitchFamily="2" charset="2"/>
              </a:rPr>
              <a:t>(with the early branch)</a:t>
            </a:r>
            <a:endParaRPr lang="en-US" sz="2400" dirty="0"/>
          </a:p>
          <a:p>
            <a:pPr marL="676275" lvl="1" indent="-349250" fontAlgn="auto"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0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096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6.3 Delayed Branch: </a:t>
            </a:r>
            <a:r>
              <a:rPr lang="en-GB" sz="3600" b="1" dirty="0">
                <a:solidFill>
                  <a:srgbClr val="0000FF"/>
                </a:solidFill>
              </a:rPr>
              <a:t>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167E4-BED1-4F44-BF81-F19384A93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143000"/>
            <a:ext cx="3590925" cy="37856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6600"/>
                </a:solidFill>
              </a:rPr>
              <a:t>Non-delayed branch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or  $8, $9, $10</a:t>
            </a: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add $1, $2, $3</a:t>
            </a: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sub $4, $5, $6</a:t>
            </a: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$1, $4, Exit</a:t>
            </a: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$10, $1, $11</a:t>
            </a:r>
          </a:p>
          <a:p>
            <a:endParaRPr lang="en-US" sz="2400" b="1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400" b="1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Exit: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144B0-BDA6-46E7-A8B1-332EA1540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1143000"/>
            <a:ext cx="3590925" cy="37856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660066"/>
                </a:solidFill>
              </a:rPr>
              <a:t>Delayed branch</a:t>
            </a: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add $1, $2, $3</a:t>
            </a: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sub $4, $5, $6</a:t>
            </a: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$1, $4, Exit</a:t>
            </a: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or  $8, $9, $10</a:t>
            </a: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$10, $1, $11</a:t>
            </a:r>
          </a:p>
          <a:p>
            <a:endParaRPr lang="en-US" sz="2400" b="1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400" b="1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Exit:</a:t>
            </a: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CF66AC92-9376-4C9E-B9CF-8DB8105AD920}"/>
              </a:ext>
            </a:extLst>
          </p:cNvPr>
          <p:cNvSpPr/>
          <p:nvPr/>
        </p:nvSpPr>
        <p:spPr>
          <a:xfrm>
            <a:off x="2133600" y="1905000"/>
            <a:ext cx="465138" cy="2497138"/>
          </a:xfrm>
          <a:custGeom>
            <a:avLst/>
            <a:gdLst>
              <a:gd name="connsiteX0" fmla="*/ 459618 w 464456"/>
              <a:gd name="connsiteY0" fmla="*/ 0 h 2496457"/>
              <a:gd name="connsiteX1" fmla="*/ 459618 w 464456"/>
              <a:gd name="connsiteY1" fmla="*/ 1291772 h 2496457"/>
              <a:gd name="connsiteX2" fmla="*/ 430590 w 464456"/>
              <a:gd name="connsiteY2" fmla="*/ 1320800 h 2496457"/>
              <a:gd name="connsiteX3" fmla="*/ 67733 w 464456"/>
              <a:gd name="connsiteY3" fmla="*/ 1698172 h 2496457"/>
              <a:gd name="connsiteX4" fmla="*/ 24190 w 464456"/>
              <a:gd name="connsiteY4" fmla="*/ 2351315 h 2496457"/>
              <a:gd name="connsiteX5" fmla="*/ 183847 w 464456"/>
              <a:gd name="connsiteY5" fmla="*/ 2496457 h 249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456" h="2496457">
                <a:moveTo>
                  <a:pt x="459618" y="0"/>
                </a:moveTo>
                <a:cubicBezTo>
                  <a:pt x="462037" y="535819"/>
                  <a:pt x="464456" y="1071639"/>
                  <a:pt x="459618" y="1291772"/>
                </a:cubicBezTo>
                <a:cubicBezTo>
                  <a:pt x="454780" y="1511905"/>
                  <a:pt x="430590" y="1320800"/>
                  <a:pt x="430590" y="1320800"/>
                </a:cubicBezTo>
                <a:cubicBezTo>
                  <a:pt x="365276" y="1388533"/>
                  <a:pt x="135466" y="1526420"/>
                  <a:pt x="67733" y="1698172"/>
                </a:cubicBezTo>
                <a:cubicBezTo>
                  <a:pt x="0" y="1869924"/>
                  <a:pt x="4838" y="2218268"/>
                  <a:pt x="24190" y="2351315"/>
                </a:cubicBezTo>
                <a:cubicBezTo>
                  <a:pt x="43542" y="2484363"/>
                  <a:pt x="113694" y="2490410"/>
                  <a:pt x="183847" y="2496457"/>
                </a:cubicBezTo>
              </a:path>
            </a:pathLst>
          </a:custGeom>
          <a:ln w="28575">
            <a:solidFill>
              <a:srgbClr val="99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C25F328-F2B4-445B-BE94-0B4A40490B67}"/>
              </a:ext>
            </a:extLst>
          </p:cNvPr>
          <p:cNvSpPr/>
          <p:nvPr/>
        </p:nvSpPr>
        <p:spPr>
          <a:xfrm>
            <a:off x="6019800" y="1905000"/>
            <a:ext cx="465138" cy="2497138"/>
          </a:xfrm>
          <a:custGeom>
            <a:avLst/>
            <a:gdLst>
              <a:gd name="connsiteX0" fmla="*/ 459618 w 464456"/>
              <a:gd name="connsiteY0" fmla="*/ 0 h 2496457"/>
              <a:gd name="connsiteX1" fmla="*/ 459618 w 464456"/>
              <a:gd name="connsiteY1" fmla="*/ 1291772 h 2496457"/>
              <a:gd name="connsiteX2" fmla="*/ 430590 w 464456"/>
              <a:gd name="connsiteY2" fmla="*/ 1320800 h 2496457"/>
              <a:gd name="connsiteX3" fmla="*/ 67733 w 464456"/>
              <a:gd name="connsiteY3" fmla="*/ 1698172 h 2496457"/>
              <a:gd name="connsiteX4" fmla="*/ 24190 w 464456"/>
              <a:gd name="connsiteY4" fmla="*/ 2351315 h 2496457"/>
              <a:gd name="connsiteX5" fmla="*/ 183847 w 464456"/>
              <a:gd name="connsiteY5" fmla="*/ 2496457 h 249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456" h="2496457">
                <a:moveTo>
                  <a:pt x="459618" y="0"/>
                </a:moveTo>
                <a:cubicBezTo>
                  <a:pt x="462037" y="535819"/>
                  <a:pt x="464456" y="1071639"/>
                  <a:pt x="459618" y="1291772"/>
                </a:cubicBezTo>
                <a:cubicBezTo>
                  <a:pt x="454780" y="1511905"/>
                  <a:pt x="430590" y="1320800"/>
                  <a:pt x="430590" y="1320800"/>
                </a:cubicBezTo>
                <a:cubicBezTo>
                  <a:pt x="365276" y="1388533"/>
                  <a:pt x="135466" y="1526420"/>
                  <a:pt x="67733" y="1698172"/>
                </a:cubicBezTo>
                <a:cubicBezTo>
                  <a:pt x="0" y="1869924"/>
                  <a:pt x="4838" y="2218268"/>
                  <a:pt x="24190" y="2351315"/>
                </a:cubicBezTo>
                <a:cubicBezTo>
                  <a:pt x="43542" y="2484363"/>
                  <a:pt x="113694" y="2490410"/>
                  <a:pt x="183847" y="2496457"/>
                </a:cubicBezTo>
              </a:path>
            </a:pathLst>
          </a:custGeom>
          <a:ln w="28575">
            <a:solidFill>
              <a:srgbClr val="99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BC6DB9-6329-4B53-B1C4-D2FA346406D3}"/>
              </a:ext>
            </a:extLst>
          </p:cNvPr>
          <p:cNvCxnSpPr/>
          <p:nvPr/>
        </p:nvCxnSpPr>
        <p:spPr>
          <a:xfrm>
            <a:off x="5562600" y="2133600"/>
            <a:ext cx="1066800" cy="990600"/>
          </a:xfrm>
          <a:prstGeom prst="straightConnector1">
            <a:avLst/>
          </a:prstGeom>
          <a:ln w="38100">
            <a:solidFill>
              <a:srgbClr val="0000F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5D97925C-0E93-449E-B1AF-907F29FE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121" y="5102981"/>
            <a:ext cx="8229600" cy="1177925"/>
          </a:xfrm>
        </p:spPr>
        <p:txBody>
          <a:bodyPr>
            <a:normAutofit lnSpcReduction="10000"/>
          </a:bodyPr>
          <a:lstStyle/>
          <a:p>
            <a:pPr marL="265113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The "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or</a:t>
            </a:r>
            <a:r>
              <a:rPr lang="en-US" dirty="0"/>
              <a:t>" instruction is moved into the delayed slot:</a:t>
            </a:r>
          </a:p>
          <a:p>
            <a:pPr marL="625475" lvl="1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Get executed regardless of the branch outcome</a:t>
            </a:r>
          </a:p>
          <a:p>
            <a:pPr lvl="1">
              <a:buNone/>
            </a:pPr>
            <a:r>
              <a:rPr lang="en-US" dirty="0">
                <a:sym typeface="Wingdings" pitchFamily="2" charset="2"/>
              </a:rPr>
              <a:t> Same behavior as the original code!</a:t>
            </a:r>
            <a:endParaRPr lang="en-SG" dirty="0"/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AD094064-9BE8-4AB5-A312-6AA4E753C8CC}"/>
              </a:ext>
            </a:extLst>
          </p:cNvPr>
          <p:cNvSpPr/>
          <p:nvPr/>
        </p:nvSpPr>
        <p:spPr bwMode="auto">
          <a:xfrm>
            <a:off x="6629400" y="3048000"/>
            <a:ext cx="3124200" cy="304800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C3F20EC4-11DB-4C8F-AA02-63DFBC2FE063}"/>
              </a:ext>
            </a:extLst>
          </p:cNvPr>
          <p:cNvSpPr/>
          <p:nvPr/>
        </p:nvSpPr>
        <p:spPr bwMode="auto">
          <a:xfrm>
            <a:off x="2667000" y="1905000"/>
            <a:ext cx="2895600" cy="381000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20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7804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 build="p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6.3 Delayed Branch: </a:t>
            </a:r>
            <a:r>
              <a:rPr lang="en-GB" sz="3600" b="1" dirty="0">
                <a:solidFill>
                  <a:srgbClr val="0000FF"/>
                </a:solidFill>
              </a:rPr>
              <a:t>Observation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0AC3C8A-226F-413E-9EF2-A8C39259CB5A}"/>
              </a:ext>
            </a:extLst>
          </p:cNvPr>
          <p:cNvSpPr txBox="1">
            <a:spLocks noChangeArrowheads="1"/>
          </p:cNvSpPr>
          <p:nvPr/>
        </p:nvSpPr>
        <p:spPr>
          <a:xfrm>
            <a:off x="1942641" y="1169233"/>
            <a:ext cx="9069915" cy="5568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6600"/>
                </a:solidFill>
              </a:rPr>
              <a:t>Best case scenario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There is an instruction </a:t>
            </a:r>
            <a:r>
              <a:rPr lang="en-US" sz="2400" b="1" dirty="0"/>
              <a:t>preceding the branch </a:t>
            </a:r>
            <a:r>
              <a:rPr lang="en-US" sz="2400" dirty="0"/>
              <a:t>which </a:t>
            </a:r>
            <a:r>
              <a:rPr lang="en-US" sz="2400" b="1" dirty="0"/>
              <a:t>can be moved </a:t>
            </a:r>
            <a:r>
              <a:rPr lang="en-US" sz="2400" dirty="0"/>
              <a:t>into the delayed slot</a:t>
            </a:r>
            <a:endParaRPr lang="en-US" sz="2400" b="1" dirty="0"/>
          </a:p>
          <a:p>
            <a:pPr marL="985838" lvl="2" indent="-263525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Program correctness must be preserved!</a:t>
            </a:r>
          </a:p>
          <a:p>
            <a:pPr marL="265113" indent="-265113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Worst case scenario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Such instruction cannot be found</a:t>
            </a:r>
          </a:p>
          <a:p>
            <a:pPr marL="722313" lvl="1" indent="-361950" fontAlgn="auto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ym typeface="Wingdings" pitchFamily="2" charset="2"/>
              </a:rPr>
              <a:t> </a:t>
            </a:r>
            <a:r>
              <a:rPr lang="en-US" sz="2400" dirty="0"/>
              <a:t>Add a no-op (</a:t>
            </a:r>
            <a:r>
              <a:rPr lang="en-US" sz="2400" b="1" dirty="0" err="1">
                <a:solidFill>
                  <a:srgbClr val="660066"/>
                </a:solidFill>
              </a:rPr>
              <a:t>nop</a:t>
            </a:r>
            <a:r>
              <a:rPr lang="en-US" sz="2400" dirty="0"/>
              <a:t>) instruction in the branch-delay slot</a:t>
            </a:r>
          </a:p>
          <a:p>
            <a:pPr marL="265113" indent="-265113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Re-ordering instructions is a common method of program optimization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Compiler must be smart enough to do this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Usually can find such an instruction at least 50% of the time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5616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7300-E803-A907-1DC5-75DC34D6F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79" y="347472"/>
            <a:ext cx="7577773" cy="694250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Sequential Circuits Quiz 1 Question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EF37-428B-0664-54B2-BE3C0D11E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496" t="54179" r="12871" b="7718"/>
          <a:stretch/>
        </p:blipFill>
        <p:spPr>
          <a:xfrm>
            <a:off x="1700981" y="2005047"/>
            <a:ext cx="4492487" cy="1790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63F8F0-E391-3A33-9088-C71FF313269B}"/>
              </a:ext>
            </a:extLst>
          </p:cNvPr>
          <p:cNvSpPr txBox="1"/>
          <p:nvPr/>
        </p:nvSpPr>
        <p:spPr>
          <a:xfrm>
            <a:off x="1826150" y="944209"/>
            <a:ext cx="8104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Suppose we use </a:t>
            </a:r>
            <a:r>
              <a:rPr lang="en-SG" sz="2000" dirty="0">
                <a:solidFill>
                  <a:srgbClr val="0000FF"/>
                </a:solidFill>
              </a:rPr>
              <a:t>T flip-flops </a:t>
            </a:r>
            <a:r>
              <a:rPr lang="en-SG" sz="2000" dirty="0"/>
              <a:t>(FFs) to implement the sequential circuit. Choose the most simplified FF input equations and sequential circuit output equations from below: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88DC648-1D0B-70B2-A4B6-BDC5846A1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980" y="3932592"/>
            <a:ext cx="3252020" cy="551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Augmented State Table: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91336B-C017-76F7-EF84-8FD40F71F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97" b="3658"/>
          <a:stretch/>
        </p:blipFill>
        <p:spPr>
          <a:xfrm>
            <a:off x="2114211" y="4393257"/>
            <a:ext cx="7223815" cy="21556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120220-668E-399C-0376-5FE8FC27F253}"/>
              </a:ext>
            </a:extLst>
          </p:cNvPr>
          <p:cNvGrpSpPr/>
          <p:nvPr/>
        </p:nvGrpSpPr>
        <p:grpSpPr>
          <a:xfrm>
            <a:off x="6130044" y="1604049"/>
            <a:ext cx="2197092" cy="1311651"/>
            <a:chOff x="928866" y="2956380"/>
            <a:chExt cx="2614348" cy="1523946"/>
          </a:xfrm>
        </p:grpSpPr>
        <p:grpSp>
          <p:nvGrpSpPr>
            <p:cNvPr id="10" name="Group 57">
              <a:extLst>
                <a:ext uri="{FF2B5EF4-FFF2-40B4-BE49-F238E27FC236}">
                  <a16:creationId xmlns:a16="http://schemas.microsoft.com/office/drawing/2014/main" id="{09FE8D4D-350B-73F3-C96F-A25B64CAC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58" y="2956380"/>
              <a:ext cx="2500956" cy="1523946"/>
              <a:chOff x="3648" y="2707"/>
              <a:chExt cx="1977" cy="1269"/>
            </a:xfrm>
          </p:grpSpPr>
          <p:sp>
            <p:nvSpPr>
              <p:cNvPr id="20" name="Rectangle 33">
                <a:extLst>
                  <a:ext uri="{FF2B5EF4-FFF2-40B4-BE49-F238E27FC236}">
                    <a16:creationId xmlns:a16="http://schemas.microsoft.com/office/drawing/2014/main" id="{50605C2B-DFC4-6560-BB0B-FFA93EC6B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043"/>
                <a:ext cx="1493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34">
                <a:extLst>
                  <a:ext uri="{FF2B5EF4-FFF2-40B4-BE49-F238E27FC236}">
                    <a16:creationId xmlns:a16="http://schemas.microsoft.com/office/drawing/2014/main" id="{8F4E9A31-C857-E705-A126-8F3359E0D7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3" y="3331"/>
                <a:ext cx="149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35">
                <a:extLst>
                  <a:ext uri="{FF2B5EF4-FFF2-40B4-BE49-F238E27FC236}">
                    <a16:creationId xmlns:a16="http://schemas.microsoft.com/office/drawing/2014/main" id="{703FD97E-EA26-5A8A-6115-54BE7798B5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 Box 38">
                <a:extLst>
                  <a:ext uri="{FF2B5EF4-FFF2-40B4-BE49-F238E27FC236}">
                    <a16:creationId xmlns:a16="http://schemas.microsoft.com/office/drawing/2014/main" id="{5768D33F-1C1B-66CF-FEAE-3EEEC3CAC9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376"/>
                <a:ext cx="43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24" name="AutoShape 39">
                <a:extLst>
                  <a:ext uri="{FF2B5EF4-FFF2-40B4-BE49-F238E27FC236}">
                    <a16:creationId xmlns:a16="http://schemas.microsoft.com/office/drawing/2014/main" id="{FFB0A444-C9FC-045A-C55C-1B757AB85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3331"/>
                <a:ext cx="137" cy="283"/>
              </a:xfrm>
              <a:prstGeom prst="leftBrace">
                <a:avLst>
                  <a:gd name="adj1" fmla="val 17214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AutoShape 40">
                <a:extLst>
                  <a:ext uri="{FF2B5EF4-FFF2-40B4-BE49-F238E27FC236}">
                    <a16:creationId xmlns:a16="http://schemas.microsoft.com/office/drawing/2014/main" id="{51DE80EA-FD24-F8EF-8919-CFAC6BB90CD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5216" y="2608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 Box 41">
                <a:extLst>
                  <a:ext uri="{FF2B5EF4-FFF2-40B4-BE49-F238E27FC236}">
                    <a16:creationId xmlns:a16="http://schemas.microsoft.com/office/drawing/2014/main" id="{0B7571D6-443B-67D4-CB21-1ED6CA6EBC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0" y="2707"/>
                <a:ext cx="275" cy="2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CCDAFFCA-CAD7-6D7A-336E-3E37C3D3B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0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9010C805-0F6E-A706-76E1-60BAA72DF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3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AutoShape 52">
                <a:extLst>
                  <a:ext uri="{FF2B5EF4-FFF2-40B4-BE49-F238E27FC236}">
                    <a16:creationId xmlns:a16="http://schemas.microsoft.com/office/drawing/2014/main" id="{49C51E23-8E59-94EE-2385-BF7D6EB0BF1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4817" y="3346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 Box 53">
                <a:extLst>
                  <a:ext uri="{FF2B5EF4-FFF2-40B4-BE49-F238E27FC236}">
                    <a16:creationId xmlns:a16="http://schemas.microsoft.com/office/drawing/2014/main" id="{8BD62AEA-6A3B-8553-0A25-B847A173BB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0" y="3728"/>
                <a:ext cx="275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x</a:t>
                </a:r>
              </a:p>
            </p:txBody>
          </p:sp>
        </p:grpSp>
        <p:sp>
          <p:nvSpPr>
            <p:cNvPr id="11" name="Text Box 61">
              <a:extLst>
                <a:ext uri="{FF2B5EF4-FFF2-40B4-BE49-F238E27FC236}">
                  <a16:creationId xmlns:a16="http://schemas.microsoft.com/office/drawing/2014/main" id="{33B75CC0-2216-37B2-B966-16D32CB420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392331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12" name="Text Box 61">
              <a:extLst>
                <a:ext uri="{FF2B5EF4-FFF2-40B4-BE49-F238E27FC236}">
                  <a16:creationId xmlns:a16="http://schemas.microsoft.com/office/drawing/2014/main" id="{52496223-B77A-43F6-18FC-BAEA83D0A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189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3131BD1-421E-6145-47B0-05724A7B5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866" y="2983245"/>
              <a:ext cx="586189" cy="33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TA</a:t>
              </a:r>
            </a:p>
          </p:txBody>
        </p:sp>
        <p:sp>
          <p:nvSpPr>
            <p:cNvPr id="14" name="Text Box 61">
              <a:extLst>
                <a:ext uri="{FF2B5EF4-FFF2-40B4-BE49-F238E27FC236}">
                  <a16:creationId xmlns:a16="http://schemas.microsoft.com/office/drawing/2014/main" id="{DC95629C-4281-27A0-F8A6-B22923019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15" name="Text Box 61">
              <a:extLst>
                <a:ext uri="{FF2B5EF4-FFF2-40B4-BE49-F238E27FC236}">
                  <a16:creationId xmlns:a16="http://schemas.microsoft.com/office/drawing/2014/main" id="{A1744FCD-B9E6-043A-C930-C63F8352F2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16" name="Text Box 61">
              <a:extLst>
                <a:ext uri="{FF2B5EF4-FFF2-40B4-BE49-F238E27FC236}">
                  <a16:creationId xmlns:a16="http://schemas.microsoft.com/office/drawing/2014/main" id="{41CE33B4-BDB0-D925-AD2F-AE8302CEFD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232" y="3730655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17" name="Text Box 61">
              <a:extLst>
                <a:ext uri="{FF2B5EF4-FFF2-40B4-BE49-F238E27FC236}">
                  <a16:creationId xmlns:a16="http://schemas.microsoft.com/office/drawing/2014/main" id="{93FE6AB0-3BC9-C314-B039-868505728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18" name="Text Box 61">
              <a:extLst>
                <a:ext uri="{FF2B5EF4-FFF2-40B4-BE49-F238E27FC236}">
                  <a16:creationId xmlns:a16="http://schemas.microsoft.com/office/drawing/2014/main" id="{F26FBE62-6F75-A62C-CA62-602573352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19" name="Text Box 61">
              <a:extLst>
                <a:ext uri="{FF2B5EF4-FFF2-40B4-BE49-F238E27FC236}">
                  <a16:creationId xmlns:a16="http://schemas.microsoft.com/office/drawing/2014/main" id="{27701085-D731-36C9-8B8B-02FB5A95C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92C9C9-D945-F9E0-7D0A-BE76D06FA5D4}"/>
              </a:ext>
            </a:extLst>
          </p:cNvPr>
          <p:cNvGrpSpPr/>
          <p:nvPr/>
        </p:nvGrpSpPr>
        <p:grpSpPr>
          <a:xfrm>
            <a:off x="6096835" y="2875720"/>
            <a:ext cx="2197092" cy="1311651"/>
            <a:chOff x="928866" y="2956380"/>
            <a:chExt cx="2614348" cy="1523946"/>
          </a:xfrm>
        </p:grpSpPr>
        <p:grpSp>
          <p:nvGrpSpPr>
            <p:cNvPr id="32" name="Group 57">
              <a:extLst>
                <a:ext uri="{FF2B5EF4-FFF2-40B4-BE49-F238E27FC236}">
                  <a16:creationId xmlns:a16="http://schemas.microsoft.com/office/drawing/2014/main" id="{6EE3BB34-D265-F20C-952C-904D904563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58" y="2956380"/>
              <a:ext cx="2500956" cy="1523946"/>
              <a:chOff x="3648" y="2707"/>
              <a:chExt cx="1977" cy="1269"/>
            </a:xfrm>
          </p:grpSpPr>
          <p:sp>
            <p:nvSpPr>
              <p:cNvPr id="42" name="Rectangle 33">
                <a:extLst>
                  <a:ext uri="{FF2B5EF4-FFF2-40B4-BE49-F238E27FC236}">
                    <a16:creationId xmlns:a16="http://schemas.microsoft.com/office/drawing/2014/main" id="{94BFA628-B64C-BD57-E537-2C7C79232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043"/>
                <a:ext cx="1493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4">
                <a:extLst>
                  <a:ext uri="{FF2B5EF4-FFF2-40B4-BE49-F238E27FC236}">
                    <a16:creationId xmlns:a16="http://schemas.microsoft.com/office/drawing/2014/main" id="{44D70D47-11CB-7F62-DFBA-4C1034B1A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3" y="3331"/>
                <a:ext cx="149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5">
                <a:extLst>
                  <a:ext uri="{FF2B5EF4-FFF2-40B4-BE49-F238E27FC236}">
                    <a16:creationId xmlns:a16="http://schemas.microsoft.com/office/drawing/2014/main" id="{8C87C3A0-EA2E-08E7-66A6-58558395B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 Box 38">
                <a:extLst>
                  <a:ext uri="{FF2B5EF4-FFF2-40B4-BE49-F238E27FC236}">
                    <a16:creationId xmlns:a16="http://schemas.microsoft.com/office/drawing/2014/main" id="{DDA77BB7-485F-7409-ECFB-295C2B2B9D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376"/>
                <a:ext cx="43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46" name="AutoShape 39">
                <a:extLst>
                  <a:ext uri="{FF2B5EF4-FFF2-40B4-BE49-F238E27FC236}">
                    <a16:creationId xmlns:a16="http://schemas.microsoft.com/office/drawing/2014/main" id="{7CD977D9-D55F-9093-5FC9-0544928CC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3331"/>
                <a:ext cx="137" cy="283"/>
              </a:xfrm>
              <a:prstGeom prst="leftBrace">
                <a:avLst>
                  <a:gd name="adj1" fmla="val 17214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utoShape 40">
                <a:extLst>
                  <a:ext uri="{FF2B5EF4-FFF2-40B4-BE49-F238E27FC236}">
                    <a16:creationId xmlns:a16="http://schemas.microsoft.com/office/drawing/2014/main" id="{6D0CEE82-8A44-4DEC-3165-7F5AA186FBD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5216" y="2608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 Box 41">
                <a:extLst>
                  <a:ext uri="{FF2B5EF4-FFF2-40B4-BE49-F238E27FC236}">
                    <a16:creationId xmlns:a16="http://schemas.microsoft.com/office/drawing/2014/main" id="{6D04CB54-DDBC-8EEC-1012-C7B057F78F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0" y="2707"/>
                <a:ext cx="275" cy="2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49" name="Line 42">
                <a:extLst>
                  <a:ext uri="{FF2B5EF4-FFF2-40B4-BE49-F238E27FC236}">
                    <a16:creationId xmlns:a16="http://schemas.microsoft.com/office/drawing/2014/main" id="{75843217-61A8-0AB2-A896-9D762D41F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0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43">
                <a:extLst>
                  <a:ext uri="{FF2B5EF4-FFF2-40B4-BE49-F238E27FC236}">
                    <a16:creationId xmlns:a16="http://schemas.microsoft.com/office/drawing/2014/main" id="{1F7A7D7A-DF05-6809-0AA2-87F00A317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3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AutoShape 52">
                <a:extLst>
                  <a:ext uri="{FF2B5EF4-FFF2-40B4-BE49-F238E27FC236}">
                    <a16:creationId xmlns:a16="http://schemas.microsoft.com/office/drawing/2014/main" id="{980C1332-DECE-9317-2B81-56013C721E4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4817" y="3346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Text Box 53">
                <a:extLst>
                  <a:ext uri="{FF2B5EF4-FFF2-40B4-BE49-F238E27FC236}">
                    <a16:creationId xmlns:a16="http://schemas.microsoft.com/office/drawing/2014/main" id="{B7174DD4-DB16-639F-2B5F-7342224F4F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0" y="3728"/>
                <a:ext cx="275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x</a:t>
                </a:r>
              </a:p>
            </p:txBody>
          </p:sp>
        </p:grpSp>
        <p:sp>
          <p:nvSpPr>
            <p:cNvPr id="33" name="Text Box 61">
              <a:extLst>
                <a:ext uri="{FF2B5EF4-FFF2-40B4-BE49-F238E27FC236}">
                  <a16:creationId xmlns:a16="http://schemas.microsoft.com/office/drawing/2014/main" id="{B3F372A8-9041-CF0D-6662-EF10E6781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392331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34" name="Text Box 61">
              <a:extLst>
                <a:ext uri="{FF2B5EF4-FFF2-40B4-BE49-F238E27FC236}">
                  <a16:creationId xmlns:a16="http://schemas.microsoft.com/office/drawing/2014/main" id="{B0E9304B-AA44-D196-B39B-6CE070380B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189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35" name="Text Box 41">
              <a:extLst>
                <a:ext uri="{FF2B5EF4-FFF2-40B4-BE49-F238E27FC236}">
                  <a16:creationId xmlns:a16="http://schemas.microsoft.com/office/drawing/2014/main" id="{398D07F1-A44A-A76C-5DBB-E419A3DCC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866" y="2983245"/>
              <a:ext cx="586189" cy="33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TB</a:t>
              </a:r>
            </a:p>
          </p:txBody>
        </p:sp>
        <p:sp>
          <p:nvSpPr>
            <p:cNvPr id="36" name="Text Box 61">
              <a:extLst>
                <a:ext uri="{FF2B5EF4-FFF2-40B4-BE49-F238E27FC236}">
                  <a16:creationId xmlns:a16="http://schemas.microsoft.com/office/drawing/2014/main" id="{EFBE0D8C-22C8-8A46-AFBA-E52D8D109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37" name="Text Box 61">
              <a:extLst>
                <a:ext uri="{FF2B5EF4-FFF2-40B4-BE49-F238E27FC236}">
                  <a16:creationId xmlns:a16="http://schemas.microsoft.com/office/drawing/2014/main" id="{21D0F5A3-B52F-0F4F-05E2-55895C213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38" name="Text Box 61">
              <a:extLst>
                <a:ext uri="{FF2B5EF4-FFF2-40B4-BE49-F238E27FC236}">
                  <a16:creationId xmlns:a16="http://schemas.microsoft.com/office/drawing/2014/main" id="{5D0B68C9-8933-8380-8809-13B0A1961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232" y="3730655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39" name="Text Box 61">
              <a:extLst>
                <a:ext uri="{FF2B5EF4-FFF2-40B4-BE49-F238E27FC236}">
                  <a16:creationId xmlns:a16="http://schemas.microsoft.com/office/drawing/2014/main" id="{645FDF18-52EE-FA2B-C70E-5C71482D5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40" name="Text Box 61">
              <a:extLst>
                <a:ext uri="{FF2B5EF4-FFF2-40B4-BE49-F238E27FC236}">
                  <a16:creationId xmlns:a16="http://schemas.microsoft.com/office/drawing/2014/main" id="{D4682C1E-3500-23B7-60DF-F939EDDB9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41" name="Text Box 61">
              <a:extLst>
                <a:ext uri="{FF2B5EF4-FFF2-40B4-BE49-F238E27FC236}">
                  <a16:creationId xmlns:a16="http://schemas.microsoft.com/office/drawing/2014/main" id="{80343D6A-C205-4FB6-B939-0124E1E323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E83E137-18BF-D4B4-E697-0A5BAFDC32E5}"/>
              </a:ext>
            </a:extLst>
          </p:cNvPr>
          <p:cNvGrpSpPr/>
          <p:nvPr/>
        </p:nvGrpSpPr>
        <p:grpSpPr>
          <a:xfrm>
            <a:off x="8420465" y="2871264"/>
            <a:ext cx="2111750" cy="1311651"/>
            <a:chOff x="1030416" y="2956380"/>
            <a:chExt cx="2512798" cy="1523946"/>
          </a:xfrm>
        </p:grpSpPr>
        <p:grpSp>
          <p:nvGrpSpPr>
            <p:cNvPr id="54" name="Group 57">
              <a:extLst>
                <a:ext uri="{FF2B5EF4-FFF2-40B4-BE49-F238E27FC236}">
                  <a16:creationId xmlns:a16="http://schemas.microsoft.com/office/drawing/2014/main" id="{328D4833-8FEC-1356-9B74-3ED12E1E5E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58" y="2956380"/>
              <a:ext cx="2500956" cy="1523946"/>
              <a:chOff x="3648" y="2707"/>
              <a:chExt cx="1977" cy="1269"/>
            </a:xfrm>
          </p:grpSpPr>
          <p:sp>
            <p:nvSpPr>
              <p:cNvPr id="64" name="Rectangle 33">
                <a:extLst>
                  <a:ext uri="{FF2B5EF4-FFF2-40B4-BE49-F238E27FC236}">
                    <a16:creationId xmlns:a16="http://schemas.microsoft.com/office/drawing/2014/main" id="{CC450F81-0201-1B4E-0380-F456B1F6C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043"/>
                <a:ext cx="1493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34">
                <a:extLst>
                  <a:ext uri="{FF2B5EF4-FFF2-40B4-BE49-F238E27FC236}">
                    <a16:creationId xmlns:a16="http://schemas.microsoft.com/office/drawing/2014/main" id="{A706CDF1-DA55-6AC4-2E6C-A6D94B21B2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3" y="3331"/>
                <a:ext cx="149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35">
                <a:extLst>
                  <a:ext uri="{FF2B5EF4-FFF2-40B4-BE49-F238E27FC236}">
                    <a16:creationId xmlns:a16="http://schemas.microsoft.com/office/drawing/2014/main" id="{15248648-59D6-C3EC-5674-47F2B43F0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Text Box 38">
                <a:extLst>
                  <a:ext uri="{FF2B5EF4-FFF2-40B4-BE49-F238E27FC236}">
                    <a16:creationId xmlns:a16="http://schemas.microsoft.com/office/drawing/2014/main" id="{B7F47BDB-7B2E-2B9C-0E15-B3D57AE324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376"/>
                <a:ext cx="43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68" name="AutoShape 39">
                <a:extLst>
                  <a:ext uri="{FF2B5EF4-FFF2-40B4-BE49-F238E27FC236}">
                    <a16:creationId xmlns:a16="http://schemas.microsoft.com/office/drawing/2014/main" id="{B0393DDC-27A0-9B3B-7407-0834F0BE8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3331"/>
                <a:ext cx="137" cy="283"/>
              </a:xfrm>
              <a:prstGeom prst="leftBrace">
                <a:avLst>
                  <a:gd name="adj1" fmla="val 17214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AutoShape 40">
                <a:extLst>
                  <a:ext uri="{FF2B5EF4-FFF2-40B4-BE49-F238E27FC236}">
                    <a16:creationId xmlns:a16="http://schemas.microsoft.com/office/drawing/2014/main" id="{2C04AF72-4679-BF1F-1AB8-88F6E82E30E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5216" y="2608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Text Box 41">
                <a:extLst>
                  <a:ext uri="{FF2B5EF4-FFF2-40B4-BE49-F238E27FC236}">
                    <a16:creationId xmlns:a16="http://schemas.microsoft.com/office/drawing/2014/main" id="{DC42E7E4-4FF0-68FA-8D8A-318B03F059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0" y="2707"/>
                <a:ext cx="275" cy="2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71" name="Line 42">
                <a:extLst>
                  <a:ext uri="{FF2B5EF4-FFF2-40B4-BE49-F238E27FC236}">
                    <a16:creationId xmlns:a16="http://schemas.microsoft.com/office/drawing/2014/main" id="{3BE8C850-6571-2928-307D-0D22EFA21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0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43">
                <a:extLst>
                  <a:ext uri="{FF2B5EF4-FFF2-40B4-BE49-F238E27FC236}">
                    <a16:creationId xmlns:a16="http://schemas.microsoft.com/office/drawing/2014/main" id="{D1AA3350-612D-7472-F70C-F53B6A823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3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AutoShape 52">
                <a:extLst>
                  <a:ext uri="{FF2B5EF4-FFF2-40B4-BE49-F238E27FC236}">
                    <a16:creationId xmlns:a16="http://schemas.microsoft.com/office/drawing/2014/main" id="{E479E7F5-E83E-5E98-CF32-1C29A8DD7CB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4817" y="3346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Text Box 53">
                <a:extLst>
                  <a:ext uri="{FF2B5EF4-FFF2-40B4-BE49-F238E27FC236}">
                    <a16:creationId xmlns:a16="http://schemas.microsoft.com/office/drawing/2014/main" id="{C07B8771-08D2-3256-C766-76902DC7AA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0" y="3728"/>
                <a:ext cx="275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x</a:t>
                </a:r>
              </a:p>
            </p:txBody>
          </p:sp>
        </p:grpSp>
        <p:sp>
          <p:nvSpPr>
            <p:cNvPr id="55" name="Text Box 61">
              <a:extLst>
                <a:ext uri="{FF2B5EF4-FFF2-40B4-BE49-F238E27FC236}">
                  <a16:creationId xmlns:a16="http://schemas.microsoft.com/office/drawing/2014/main" id="{EEB2A291-4723-C19D-D03D-EC2656722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392331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56" name="Text Box 61">
              <a:extLst>
                <a:ext uri="{FF2B5EF4-FFF2-40B4-BE49-F238E27FC236}">
                  <a16:creationId xmlns:a16="http://schemas.microsoft.com/office/drawing/2014/main" id="{AD6EB7BF-3624-94F7-8C1C-FB59D80B9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189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57" name="Text Box 41">
              <a:extLst>
                <a:ext uri="{FF2B5EF4-FFF2-40B4-BE49-F238E27FC236}">
                  <a16:creationId xmlns:a16="http://schemas.microsoft.com/office/drawing/2014/main" id="{605DDDAD-60E9-89FB-69A6-3A3AE6FB4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416" y="2982397"/>
              <a:ext cx="586189" cy="33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y</a:t>
              </a:r>
            </a:p>
          </p:txBody>
        </p:sp>
        <p:sp>
          <p:nvSpPr>
            <p:cNvPr id="58" name="Text Box 61">
              <a:extLst>
                <a:ext uri="{FF2B5EF4-FFF2-40B4-BE49-F238E27FC236}">
                  <a16:creationId xmlns:a16="http://schemas.microsoft.com/office/drawing/2014/main" id="{FAE5250A-8E3A-BE36-CC06-8FB227812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id="{FAED5586-43FF-9447-3CC1-9E13B780D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60" name="Text Box 61">
              <a:extLst>
                <a:ext uri="{FF2B5EF4-FFF2-40B4-BE49-F238E27FC236}">
                  <a16:creationId xmlns:a16="http://schemas.microsoft.com/office/drawing/2014/main" id="{5A1B508A-0DB7-6CEF-25E0-F12C01995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232" y="3730655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61" name="Text Box 61">
              <a:extLst>
                <a:ext uri="{FF2B5EF4-FFF2-40B4-BE49-F238E27FC236}">
                  <a16:creationId xmlns:a16="http://schemas.microsoft.com/office/drawing/2014/main" id="{EF141BFF-D3A9-DA27-332A-224AD795F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62" name="Text Box 61">
              <a:extLst>
                <a:ext uri="{FF2B5EF4-FFF2-40B4-BE49-F238E27FC236}">
                  <a16:creationId xmlns:a16="http://schemas.microsoft.com/office/drawing/2014/main" id="{8FA458BB-E336-42F2-01F3-1F07ED13A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63" name="Text Box 61">
              <a:extLst>
                <a:ext uri="{FF2B5EF4-FFF2-40B4-BE49-F238E27FC236}">
                  <a16:creationId xmlns:a16="http://schemas.microsoft.com/office/drawing/2014/main" id="{E142C798-6787-3857-6609-FD3BBA3EF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</p:grpSp>
      <p:sp>
        <p:nvSpPr>
          <p:cNvPr id="75" name="Rounded Rectangle 2">
            <a:extLst>
              <a:ext uri="{FF2B5EF4-FFF2-40B4-BE49-F238E27FC236}">
                <a16:creationId xmlns:a16="http://schemas.microsoft.com/office/drawing/2014/main" id="{AC3A9D93-41A6-03EB-AB37-24DF52EF533C}"/>
              </a:ext>
            </a:extLst>
          </p:cNvPr>
          <p:cNvSpPr/>
          <p:nvPr/>
        </p:nvSpPr>
        <p:spPr>
          <a:xfrm>
            <a:off x="1659786" y="2968869"/>
            <a:ext cx="3502586" cy="3660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05AD214-3F63-A716-D3B9-7B8FC247E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681" y="4704422"/>
            <a:ext cx="1198625" cy="140007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491268" y="4349657"/>
            <a:ext cx="1787484" cy="21992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6794064" y="1986734"/>
            <a:ext cx="1454740" cy="539532"/>
            <a:chOff x="6794064" y="1986734"/>
            <a:chExt cx="1454740" cy="539532"/>
          </a:xfrm>
        </p:grpSpPr>
        <p:sp>
          <p:nvSpPr>
            <p:cNvPr id="4" name="Left Bracket 3"/>
            <p:cNvSpPr/>
            <p:nvPr/>
          </p:nvSpPr>
          <p:spPr>
            <a:xfrm>
              <a:off x="7983023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Left Bracket 79"/>
            <p:cNvSpPr/>
            <p:nvPr/>
          </p:nvSpPr>
          <p:spPr>
            <a:xfrm flipH="1">
              <a:off x="6794064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ounded Rectangle 77"/>
          <p:cNvSpPr/>
          <p:nvPr/>
        </p:nvSpPr>
        <p:spPr>
          <a:xfrm>
            <a:off x="7127930" y="3562749"/>
            <a:ext cx="741810" cy="232840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6769425" y="3243020"/>
            <a:ext cx="1438012" cy="299207"/>
            <a:chOff x="6794064" y="1986734"/>
            <a:chExt cx="1454740" cy="539532"/>
          </a:xfrm>
        </p:grpSpPr>
        <p:sp>
          <p:nvSpPr>
            <p:cNvPr id="85" name="Left Bracket 84"/>
            <p:cNvSpPr/>
            <p:nvPr/>
          </p:nvSpPr>
          <p:spPr>
            <a:xfrm>
              <a:off x="7983023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Left Bracket 85"/>
            <p:cNvSpPr/>
            <p:nvPr/>
          </p:nvSpPr>
          <p:spPr>
            <a:xfrm flipH="1">
              <a:off x="6794064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ounded Rectangle 78"/>
          <p:cNvSpPr/>
          <p:nvPr/>
        </p:nvSpPr>
        <p:spPr>
          <a:xfrm>
            <a:off x="9007712" y="3243020"/>
            <a:ext cx="271040" cy="570185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9823001" y="3542529"/>
            <a:ext cx="240348" cy="239511"/>
          </a:xfrm>
          <a:prstGeom prst="roundRect">
            <a:avLst/>
          </a:prstGeom>
          <a:noFill/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0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903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5" grpId="0" animBg="1"/>
      <p:bldP spid="3" grpId="0" animBg="1"/>
      <p:bldP spid="78" grpId="0" animBg="1"/>
      <p:bldP spid="79" grpId="0" animBg="1"/>
      <p:bldP spid="8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4" y="2964100"/>
            <a:ext cx="6751637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GB" sz="4800" dirty="0" err="1">
                <a:solidFill>
                  <a:srgbClr val="9933FF"/>
                </a:solidFill>
                <a:latin typeface="+mn-lt"/>
              </a:rPr>
              <a:t>QnA</a:t>
            </a:r>
            <a:endParaRPr lang="en-GB" sz="4800" dirty="0">
              <a:solidFill>
                <a:srgbClr val="9933FF"/>
              </a:solidFill>
              <a:latin typeface="+mn-lt"/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6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469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8BDEC-E3C4-F28F-41F7-153348D7C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6" r="31730" b="4003"/>
          <a:stretch/>
        </p:blipFill>
        <p:spPr>
          <a:xfrm>
            <a:off x="797446" y="1420222"/>
            <a:ext cx="7066394" cy="49774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A93A7F-CD6C-5AB8-337F-892D23D9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74" y="523348"/>
            <a:ext cx="3271767" cy="581768"/>
          </a:xfrm>
        </p:spPr>
        <p:txBody>
          <a:bodyPr>
            <a:normAutofit/>
          </a:bodyPr>
          <a:lstStyle/>
          <a:p>
            <a:r>
              <a:rPr lang="en-GB" sz="2800" dirty="0"/>
              <a:t>Common question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6ECB-7682-E3F1-BB43-03606A489FB2}"/>
              </a:ext>
            </a:extLst>
          </p:cNvPr>
          <p:cNvSpPr txBox="1"/>
          <p:nvPr/>
        </p:nvSpPr>
        <p:spPr>
          <a:xfrm>
            <a:off x="3406141" y="460289"/>
            <a:ext cx="7589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Lecture 21 Slide 24, why is the IF stage for the OR instruction in clock cycle 5? Can it not be at clock cycle 3?</a:t>
            </a:r>
            <a:endParaRPr lang="en-SG" sz="20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660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9A93A7F-CD6C-5AB8-337F-892D23D9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74" y="523348"/>
            <a:ext cx="1632433" cy="581768"/>
          </a:xfrm>
        </p:spPr>
        <p:txBody>
          <a:bodyPr>
            <a:normAutofit/>
          </a:bodyPr>
          <a:lstStyle/>
          <a:p>
            <a:r>
              <a:rPr lang="en-GB" sz="2800" dirty="0" err="1"/>
              <a:t>QnA</a:t>
            </a:r>
            <a:r>
              <a:rPr lang="en-GB" sz="2800" dirty="0"/>
              <a:t> </a:t>
            </a:r>
            <a:r>
              <a:rPr lang="en-GB" sz="2800" dirty="0" err="1"/>
              <a:t>Q3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6ECB-7682-E3F1-BB43-03606A489FB2}"/>
              </a:ext>
            </a:extLst>
          </p:cNvPr>
          <p:cNvSpPr txBox="1"/>
          <p:nvPr/>
        </p:nvSpPr>
        <p:spPr>
          <a:xfrm>
            <a:off x="1766807" y="523348"/>
            <a:ext cx="8543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 prof, is there any useful observation we can make to calculate the clock cycles efficiently? </a:t>
            </a:r>
            <a:r>
              <a:rPr lang="en-US" sz="2400" dirty="0" err="1"/>
              <a:t>cus</a:t>
            </a:r>
            <a:r>
              <a:rPr lang="en-US" sz="2400" dirty="0"/>
              <a:t> filling in the whole pipeline table does not seem practical under exam conditions.</a:t>
            </a:r>
            <a:endParaRPr lang="en-SG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33952" y="1899553"/>
            <a:ext cx="2789695" cy="369332"/>
          </a:xfrm>
          <a:prstGeom prst="rect">
            <a:avLst/>
          </a:prstGeom>
          <a:solidFill>
            <a:srgbClr val="99CCFF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AY2021</a:t>
            </a:r>
            <a:r>
              <a:rPr lang="en-US" dirty="0"/>
              <a:t>/22 </a:t>
            </a:r>
            <a:r>
              <a:rPr lang="en-US" dirty="0" err="1"/>
              <a:t>Sem1</a:t>
            </a:r>
            <a:r>
              <a:rPr lang="en-US" dirty="0"/>
              <a:t>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451" y="2268885"/>
            <a:ext cx="565688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Refer to the given MIPS code. Assume a 5-stage MIPS pipeline and A[0] &gt; B[0].</a:t>
            </a:r>
          </a:p>
          <a:p>
            <a:pPr marL="403225" indent="-403225">
              <a:spcAft>
                <a:spcPts val="600"/>
              </a:spcAft>
            </a:pPr>
            <a:r>
              <a:rPr lang="en-US" dirty="0"/>
              <a:t>(a) 	How many cycles does this code segment take to complete its execution in the first iteration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</a:t>
            </a:r>
            <a:r>
              <a:rPr lang="en-US" dirty="0"/>
              <a:t> to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I18</a:t>
            </a:r>
            <a:r>
              <a:rPr lang="en-US" dirty="0"/>
              <a:t>) in an ideal pipeline?</a:t>
            </a:r>
          </a:p>
          <a:p>
            <a:pPr>
              <a:spcAft>
                <a:spcPts val="600"/>
              </a:spcAft>
            </a:pPr>
            <a:r>
              <a:rPr lang="en-US" dirty="0"/>
              <a:t>Write the total number of additional delay cycles for each of the parts (b) to (d).</a:t>
            </a:r>
          </a:p>
          <a:p>
            <a:pPr marL="403225" indent="-403225"/>
            <a:r>
              <a:rPr lang="en-US" dirty="0">
                <a:solidFill>
                  <a:srgbClr val="C00000"/>
                </a:solidFill>
              </a:rPr>
              <a:t>(b) 	Assuming without forwarding and branch decision is made at MEM stage (stage 4). No branch prediction is made.</a:t>
            </a:r>
          </a:p>
          <a:p>
            <a:pPr marL="403225" indent="-403225"/>
            <a:r>
              <a:rPr lang="en-US" dirty="0">
                <a:solidFill>
                  <a:srgbClr val="0000FF"/>
                </a:solidFill>
              </a:rPr>
              <a:t>(c)	Assuming with forwarding and branch decision is made at MEM stage (stage 4). No branch prediction is made.</a:t>
            </a:r>
          </a:p>
          <a:p>
            <a:pPr marL="403225" indent="-403225"/>
            <a:r>
              <a:rPr lang="en-US" dirty="0">
                <a:solidFill>
                  <a:srgbClr val="006600"/>
                </a:solidFill>
              </a:rPr>
              <a:t>(d)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4270" y="1899553"/>
            <a:ext cx="4670155" cy="4770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$0, $0     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add 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t9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$0, $0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I2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I3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I4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t8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I5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loop: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t8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I6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$0, end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I7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I8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I9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bne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$0, else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I11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add 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t9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t9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I12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j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I13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else: sub 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t9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t9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I14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4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I15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4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I16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4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I17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j    loop           #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I18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end: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664270" y="5253925"/>
            <a:ext cx="396767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3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791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9A93A7F-CD6C-5AB8-337F-892D23D9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74" y="523348"/>
            <a:ext cx="1632433" cy="581768"/>
          </a:xfrm>
        </p:spPr>
        <p:txBody>
          <a:bodyPr>
            <a:normAutofit/>
          </a:bodyPr>
          <a:lstStyle/>
          <a:p>
            <a:r>
              <a:rPr lang="en-GB" sz="2800" dirty="0" err="1"/>
              <a:t>QnA</a:t>
            </a:r>
            <a:r>
              <a:rPr lang="en-GB" sz="2800" dirty="0"/>
              <a:t> </a:t>
            </a:r>
            <a:r>
              <a:rPr lang="en-GB" sz="2800" dirty="0" err="1"/>
              <a:t>Q3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6ECB-7682-E3F1-BB43-03606A489FB2}"/>
              </a:ext>
            </a:extLst>
          </p:cNvPr>
          <p:cNvSpPr txBox="1"/>
          <p:nvPr/>
        </p:nvSpPr>
        <p:spPr>
          <a:xfrm>
            <a:off x="1766807" y="523348"/>
            <a:ext cx="8543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 prof, is there any useful observation we can make to calculate the clock cycles efficiently? </a:t>
            </a:r>
            <a:r>
              <a:rPr lang="en-US" sz="2400" dirty="0" err="1"/>
              <a:t>cus</a:t>
            </a:r>
            <a:r>
              <a:rPr lang="en-US" sz="2400" dirty="0"/>
              <a:t> filling in the whole pipeline table does not seem practical under exam conditions.</a:t>
            </a:r>
            <a:endParaRPr lang="en-SG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33952" y="1899553"/>
            <a:ext cx="2789695" cy="369332"/>
          </a:xfrm>
          <a:prstGeom prst="rect">
            <a:avLst/>
          </a:prstGeom>
          <a:solidFill>
            <a:srgbClr val="99CCFF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AY2021</a:t>
            </a:r>
            <a:r>
              <a:rPr lang="en-US" dirty="0"/>
              <a:t>/22 </a:t>
            </a:r>
            <a:r>
              <a:rPr lang="en-US" dirty="0" err="1"/>
              <a:t>Sem1</a:t>
            </a:r>
            <a:r>
              <a:rPr lang="en-US" dirty="0"/>
              <a:t>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451" y="2268885"/>
            <a:ext cx="565688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Refer to the given MIPS code. Assume a 5-stage MIPS pipeline and A[0] &gt; B[0].</a:t>
            </a:r>
          </a:p>
          <a:p>
            <a:pPr marL="403225" indent="-403225">
              <a:spcAft>
                <a:spcPts val="600"/>
              </a:spcAft>
            </a:pPr>
            <a:r>
              <a:rPr lang="en-US" dirty="0"/>
              <a:t>(a) 	How many cycles does this code segment take to complete its execution in the first iteration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</a:t>
            </a:r>
            <a:r>
              <a:rPr lang="en-US" dirty="0"/>
              <a:t> to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I18</a:t>
            </a:r>
            <a:r>
              <a:rPr lang="en-US" dirty="0"/>
              <a:t>) in an ideal pipeline?</a:t>
            </a:r>
          </a:p>
          <a:p>
            <a:pPr>
              <a:spcAft>
                <a:spcPts val="600"/>
              </a:spcAft>
            </a:pPr>
            <a:r>
              <a:rPr lang="en-US" dirty="0"/>
              <a:t>Write the total number of additional delay cycles for each of the parts (b) to (d).</a:t>
            </a:r>
          </a:p>
          <a:p>
            <a:pPr marL="403225" indent="-403225"/>
            <a:r>
              <a:rPr lang="en-US" dirty="0">
                <a:solidFill>
                  <a:srgbClr val="C00000"/>
                </a:solidFill>
              </a:rPr>
              <a:t>(b) 	Assuming without forwarding and branch decision is made at MEM stage (stage 4). No branch prediction is made.</a:t>
            </a:r>
          </a:p>
          <a:p>
            <a:pPr marL="403225" indent="-403225"/>
            <a:r>
              <a:rPr lang="en-US" dirty="0">
                <a:solidFill>
                  <a:srgbClr val="0000FF"/>
                </a:solidFill>
              </a:rPr>
              <a:t>(c)	Assuming with forwarding and branch decision is made at MEM stage (stage 4). No branch prediction is made.</a:t>
            </a:r>
          </a:p>
          <a:p>
            <a:pPr marL="403225" indent="-403225"/>
            <a:r>
              <a:rPr lang="en-US" dirty="0">
                <a:solidFill>
                  <a:srgbClr val="006600"/>
                </a:solidFill>
              </a:rPr>
              <a:t>(d)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8126" y="523348"/>
            <a:ext cx="5994165" cy="6186309"/>
          </a:xfrm>
          <a:prstGeom prst="rect">
            <a:avLst/>
          </a:prstGeom>
          <a:solidFill>
            <a:srgbClr val="E7F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(b)	(c)	(d)</a:t>
            </a: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add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$0, $0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add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t9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$0, $0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0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0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t8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2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I5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loop: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t8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$0, end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I7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I8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+3</a:t>
            </a: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I9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$0, else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add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t9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t9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+3</a:t>
            </a: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j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else: sub  $</a:t>
            </a:r>
            <a:r>
              <a:rPr lang="en-US" strike="sngStrik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t9</a:t>
            </a:r>
            <a:r>
              <a:rPr lang="en-US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trike="sngStrik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t9</a:t>
            </a:r>
            <a:r>
              <a:rPr lang="en-US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trike="sngStrik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  # </a:t>
            </a:r>
            <a:r>
              <a:rPr lang="en-US" strike="sngStrik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4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I15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4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I16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4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I17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j    loop        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I18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end:</a:t>
            </a:r>
          </a:p>
          <a:p>
            <a:pPr>
              <a:tabLst>
                <a:tab pos="3022600" algn="l"/>
                <a:tab pos="4402138" algn="l"/>
                <a:tab pos="4913313" algn="l"/>
                <a:tab pos="5378450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Total: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+15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+8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2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8211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4" y="2964100"/>
            <a:ext cx="6751637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GB" sz="4800" dirty="0" smtClean="0">
                <a:solidFill>
                  <a:srgbClr val="9933FF"/>
                </a:solidFill>
                <a:latin typeface="+mn-lt"/>
              </a:rPr>
              <a:t>PIPELINING QUIZ</a:t>
            </a:r>
            <a:endParaRPr lang="en-GB" sz="4800" dirty="0">
              <a:solidFill>
                <a:srgbClr val="9933FF"/>
              </a:solidFill>
              <a:latin typeface="+mn-lt"/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6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444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39F85-1FE0-87DB-DB77-02BF57303B5A}"/>
              </a:ext>
            </a:extLst>
          </p:cNvPr>
          <p:cNvSpPr txBox="1">
            <a:spLocks/>
          </p:cNvSpPr>
          <p:nvPr/>
        </p:nvSpPr>
        <p:spPr>
          <a:xfrm>
            <a:off x="176980" y="347472"/>
            <a:ext cx="8889528" cy="69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Pipelining </a:t>
            </a:r>
            <a:r>
              <a:rPr lang="en-US" dirty="0"/>
              <a:t>Quiz Question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66C8D-903C-271E-464C-DC1996C33496}"/>
              </a:ext>
            </a:extLst>
          </p:cNvPr>
          <p:cNvSpPr txBox="1"/>
          <p:nvPr/>
        </p:nvSpPr>
        <p:spPr>
          <a:xfrm>
            <a:off x="594360" y="1136972"/>
            <a:ext cx="10195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say there are 6 stages in executing an instruction and there are 10 instructions in a program. Each stage takes 1 clock cycle to execute. How many clock cycles are needed to complete the execution of this program in an ideal pipeline?</a:t>
            </a:r>
            <a:endParaRPr lang="en-SG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82336C-DF70-8B2B-2715-5E393D78D37F}"/>
              </a:ext>
            </a:extLst>
          </p:cNvPr>
          <p:cNvSpPr txBox="1"/>
          <p:nvPr/>
        </p:nvSpPr>
        <p:spPr>
          <a:xfrm>
            <a:off x="2457449" y="2983230"/>
            <a:ext cx="6790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 = no. of instructions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N = no. of pipeline stages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I + N – 1 = 10 +  6 – 1 = </a:t>
            </a:r>
            <a:r>
              <a:rPr lang="en-US" sz="2800" b="1" dirty="0">
                <a:solidFill>
                  <a:srgbClr val="C00000"/>
                </a:solidFill>
              </a:rPr>
              <a:t>15 cycles</a:t>
            </a:r>
            <a:endParaRPr lang="en-SG" sz="2800" b="1" dirty="0">
              <a:solidFill>
                <a:srgbClr val="C00000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906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39F85-1FE0-87DB-DB77-02BF57303B5A}"/>
              </a:ext>
            </a:extLst>
          </p:cNvPr>
          <p:cNvSpPr txBox="1">
            <a:spLocks/>
          </p:cNvSpPr>
          <p:nvPr/>
        </p:nvSpPr>
        <p:spPr>
          <a:xfrm>
            <a:off x="176980" y="347472"/>
            <a:ext cx="9369976" cy="69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Pipelining </a:t>
            </a:r>
            <a:r>
              <a:rPr lang="en-US" dirty="0"/>
              <a:t>Quiz Question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66C8D-903C-271E-464C-DC1996C33496}"/>
              </a:ext>
            </a:extLst>
          </p:cNvPr>
          <p:cNvSpPr txBox="1"/>
          <p:nvPr/>
        </p:nvSpPr>
        <p:spPr>
          <a:xfrm>
            <a:off x="594360" y="1136972"/>
            <a:ext cx="1019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Pipeline register can store which of the following?</a:t>
            </a:r>
            <a:endParaRPr lang="en-SG" sz="2400" dirty="0"/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2C84C3A8-A68C-156A-E2C3-04F43382A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114" t="31686" r="57281" b="6001"/>
          <a:stretch/>
        </p:blipFill>
        <p:spPr>
          <a:xfrm>
            <a:off x="1652708" y="1784769"/>
            <a:ext cx="5334688" cy="4723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27DA5-7E67-304A-8AC4-A6A3C0F3EA48}"/>
              </a:ext>
            </a:extLst>
          </p:cNvPr>
          <p:cNvSpPr txBox="1"/>
          <p:nvPr/>
        </p:nvSpPr>
        <p:spPr>
          <a:xfrm>
            <a:off x="1568158" y="2066803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7783D-9BDC-BF36-F6C4-AE5FC865A771}"/>
              </a:ext>
            </a:extLst>
          </p:cNvPr>
          <p:cNvSpPr txBox="1"/>
          <p:nvPr/>
        </p:nvSpPr>
        <p:spPr>
          <a:xfrm>
            <a:off x="1568158" y="2699116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4C499-747F-3D70-E664-D6A67B07DFF3}"/>
              </a:ext>
            </a:extLst>
          </p:cNvPr>
          <p:cNvSpPr txBox="1"/>
          <p:nvPr/>
        </p:nvSpPr>
        <p:spPr>
          <a:xfrm>
            <a:off x="1568158" y="3363042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DFB2D-355C-CFEF-AE76-9FCC91C5518B}"/>
              </a:ext>
            </a:extLst>
          </p:cNvPr>
          <p:cNvSpPr txBox="1"/>
          <p:nvPr/>
        </p:nvSpPr>
        <p:spPr>
          <a:xfrm>
            <a:off x="1568158" y="3979302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FED6A-0A82-4113-47E5-4F10448CD64A}"/>
              </a:ext>
            </a:extLst>
          </p:cNvPr>
          <p:cNvSpPr txBox="1"/>
          <p:nvPr/>
        </p:nvSpPr>
        <p:spPr>
          <a:xfrm>
            <a:off x="1568158" y="4627486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8AFA5-73AA-9A82-5BCA-53F3AA5862B2}"/>
              </a:ext>
            </a:extLst>
          </p:cNvPr>
          <p:cNvSpPr txBox="1"/>
          <p:nvPr/>
        </p:nvSpPr>
        <p:spPr>
          <a:xfrm>
            <a:off x="1568158" y="5295900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8AFA5-73AA-9A82-5BCA-53F3AA5862B2}"/>
              </a:ext>
            </a:extLst>
          </p:cNvPr>
          <p:cNvSpPr txBox="1"/>
          <p:nvPr/>
        </p:nvSpPr>
        <p:spPr>
          <a:xfrm>
            <a:off x="1568158" y="5902045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5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7556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1" grpId="0"/>
      <p:bldP spid="12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39F85-1FE0-87DB-DB77-02BF57303B5A}"/>
              </a:ext>
            </a:extLst>
          </p:cNvPr>
          <p:cNvSpPr txBox="1">
            <a:spLocks/>
          </p:cNvSpPr>
          <p:nvPr/>
        </p:nvSpPr>
        <p:spPr>
          <a:xfrm>
            <a:off x="176980" y="347472"/>
            <a:ext cx="9881420" cy="69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Pipelining </a:t>
            </a:r>
            <a:r>
              <a:rPr lang="en-US" dirty="0"/>
              <a:t>Quiz Question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66C8D-903C-271E-464C-DC1996C33496}"/>
              </a:ext>
            </a:extLst>
          </p:cNvPr>
          <p:cNvSpPr txBox="1"/>
          <p:nvPr/>
        </p:nvSpPr>
        <p:spPr>
          <a:xfrm>
            <a:off x="436387" y="1386615"/>
            <a:ext cx="1019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of the pipeline registers contains multiple registers of size 32 bits?</a:t>
            </a:r>
            <a:endParaRPr lang="en-SG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F5295-8C81-56F9-99B4-E461F89E8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236" t="26224" r="83237" b="57813"/>
          <a:stretch/>
        </p:blipFill>
        <p:spPr>
          <a:xfrm>
            <a:off x="1371600" y="2080865"/>
            <a:ext cx="2434590" cy="17569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F4930C-22CE-C6D6-D9F7-5E1B69B65FFB}"/>
              </a:ext>
            </a:extLst>
          </p:cNvPr>
          <p:cNvSpPr txBox="1"/>
          <p:nvPr/>
        </p:nvSpPr>
        <p:spPr>
          <a:xfrm>
            <a:off x="1371600" y="2374549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1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561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39F85-1FE0-87DB-DB77-02BF57303B5A}"/>
              </a:ext>
            </a:extLst>
          </p:cNvPr>
          <p:cNvSpPr txBox="1">
            <a:spLocks/>
          </p:cNvSpPr>
          <p:nvPr/>
        </p:nvSpPr>
        <p:spPr>
          <a:xfrm>
            <a:off x="176980" y="347472"/>
            <a:ext cx="9881420" cy="69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Pipelining </a:t>
            </a:r>
            <a:r>
              <a:rPr lang="en-US" dirty="0"/>
              <a:t>Quiz Question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66C8D-903C-271E-464C-DC1996C33496}"/>
              </a:ext>
            </a:extLst>
          </p:cNvPr>
          <p:cNvSpPr txBox="1"/>
          <p:nvPr/>
        </p:nvSpPr>
        <p:spPr>
          <a:xfrm>
            <a:off x="436387" y="1249868"/>
            <a:ext cx="10195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MIPS processor that we discussed in this course can execute at most 4 instructions simultaneously in an ideal pipeline.</a:t>
            </a:r>
            <a:endParaRPr lang="en-SG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F5295-8C81-56F9-99B4-E461F89E8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236" t="26224" r="83237" b="57813"/>
          <a:stretch/>
        </p:blipFill>
        <p:spPr>
          <a:xfrm>
            <a:off x="1371600" y="2080865"/>
            <a:ext cx="2434590" cy="17569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D6692-6981-2AE7-196D-570B6BAC61F0}"/>
              </a:ext>
            </a:extLst>
          </p:cNvPr>
          <p:cNvSpPr txBox="1"/>
          <p:nvPr/>
        </p:nvSpPr>
        <p:spPr>
          <a:xfrm>
            <a:off x="1371600" y="3136612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1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0208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39F85-1FE0-87DB-DB77-02BF57303B5A}"/>
              </a:ext>
            </a:extLst>
          </p:cNvPr>
          <p:cNvSpPr txBox="1">
            <a:spLocks/>
          </p:cNvSpPr>
          <p:nvPr/>
        </p:nvSpPr>
        <p:spPr>
          <a:xfrm>
            <a:off x="176979" y="347472"/>
            <a:ext cx="10144891" cy="69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Pipelining </a:t>
            </a:r>
            <a:r>
              <a:rPr lang="en-US" dirty="0"/>
              <a:t>Quiz Question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66C8D-903C-271E-464C-DC1996C33496}"/>
              </a:ext>
            </a:extLst>
          </p:cNvPr>
          <p:cNvSpPr txBox="1"/>
          <p:nvPr/>
        </p:nvSpPr>
        <p:spPr>
          <a:xfrm>
            <a:off x="436387" y="1177118"/>
            <a:ext cx="4408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Below is a sequence of instructions A to F:</a:t>
            </a:r>
            <a:endParaRPr lang="en-SG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9C34A-AE2F-E93F-7EEE-87B8DE55C29B}"/>
              </a:ext>
            </a:extLst>
          </p:cNvPr>
          <p:cNvSpPr txBox="1"/>
          <p:nvPr/>
        </p:nvSpPr>
        <p:spPr>
          <a:xfrm>
            <a:off x="436387" y="2143511"/>
            <a:ext cx="4408382" cy="230832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536575" algn="l"/>
              </a:tabLst>
            </a:pPr>
            <a:r>
              <a:rPr lang="en-US" sz="2400" dirty="0"/>
              <a:t>A. 	</a:t>
            </a:r>
            <a:r>
              <a:rPr lang="en-US" sz="2400" dirty="0" err="1">
                <a:latin typeface="Lucida Console" panose="020B0609040504020204" pitchFamily="49" charset="0"/>
              </a:rPr>
              <a:t>lw</a:t>
            </a:r>
            <a:r>
              <a:rPr lang="en-US" sz="2400" dirty="0">
                <a:latin typeface="Lucida Console" panose="020B0609040504020204" pitchFamily="49" charset="0"/>
              </a:rPr>
              <a:t>  $t2, 0($t1)</a:t>
            </a:r>
          </a:p>
          <a:p>
            <a:pPr>
              <a:tabLst>
                <a:tab pos="536575" algn="l"/>
              </a:tabLst>
            </a:pPr>
            <a:r>
              <a:rPr lang="en-US" sz="2400" dirty="0"/>
              <a:t>B. 	</a:t>
            </a:r>
            <a:r>
              <a:rPr lang="en-US" sz="2400" dirty="0" err="1">
                <a:latin typeface="Lucida Console" panose="020B0609040504020204" pitchFamily="49" charset="0"/>
              </a:rPr>
              <a:t>lw</a:t>
            </a:r>
            <a:r>
              <a:rPr lang="en-US" sz="2400" dirty="0">
                <a:latin typeface="Lucida Console" panose="020B0609040504020204" pitchFamily="49" charset="0"/>
              </a:rPr>
              <a:t>  $t1, 100($t6)</a:t>
            </a:r>
          </a:p>
          <a:p>
            <a:pPr>
              <a:tabLst>
                <a:tab pos="536575" algn="l"/>
              </a:tabLst>
            </a:pPr>
            <a:r>
              <a:rPr lang="en-US" sz="2400" dirty="0"/>
              <a:t>C. 	</a:t>
            </a:r>
            <a:r>
              <a:rPr lang="en-US" sz="2400" dirty="0">
                <a:latin typeface="Lucida Console" panose="020B0609040504020204" pitchFamily="49" charset="0"/>
              </a:rPr>
              <a:t>sub $t6, $t1, $t2</a:t>
            </a:r>
          </a:p>
          <a:p>
            <a:pPr>
              <a:tabLst>
                <a:tab pos="536575" algn="l"/>
              </a:tabLst>
            </a:pPr>
            <a:r>
              <a:rPr lang="en-US" sz="2400" dirty="0"/>
              <a:t>D. 	</a:t>
            </a:r>
            <a:r>
              <a:rPr lang="en-US" sz="2400" dirty="0">
                <a:latin typeface="Lucida Console" panose="020B0609040504020204" pitchFamily="49" charset="0"/>
              </a:rPr>
              <a:t>add $t6, $t2, $t6</a:t>
            </a:r>
          </a:p>
          <a:p>
            <a:pPr>
              <a:tabLst>
                <a:tab pos="536575" algn="l"/>
              </a:tabLst>
            </a:pPr>
            <a:r>
              <a:rPr lang="en-SG" sz="2400" dirty="0"/>
              <a:t>E. 	</a:t>
            </a:r>
            <a:r>
              <a:rPr lang="en-SG" sz="2400" dirty="0">
                <a:latin typeface="Lucida Console" panose="020B0609040504020204" pitchFamily="49" charset="0"/>
              </a:rPr>
              <a:t>and $t3, $t6, $0</a:t>
            </a:r>
          </a:p>
          <a:p>
            <a:pPr>
              <a:tabLst>
                <a:tab pos="536575" algn="l"/>
              </a:tabLst>
            </a:pPr>
            <a:r>
              <a:rPr lang="en-SG" sz="2400" dirty="0"/>
              <a:t>F. 	</a:t>
            </a:r>
            <a:r>
              <a:rPr lang="en-SG" sz="2400" dirty="0" err="1">
                <a:latin typeface="Lucida Console" panose="020B0609040504020204" pitchFamily="49" charset="0"/>
              </a:rPr>
              <a:t>sw</a:t>
            </a:r>
            <a:r>
              <a:rPr lang="en-SG" sz="2400" dirty="0">
                <a:latin typeface="Lucida Console" panose="020B0609040504020204" pitchFamily="49" charset="0"/>
              </a:rPr>
              <a:t>  $t6, 50($t1)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1C28B-A191-DCC0-1384-F64B3E0E8B5D}"/>
              </a:ext>
            </a:extLst>
          </p:cNvPr>
          <p:cNvSpPr txBox="1"/>
          <p:nvPr/>
        </p:nvSpPr>
        <p:spPr>
          <a:xfrm>
            <a:off x="5313187" y="1177117"/>
            <a:ext cx="6442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of the following are true with respect to RAW, WAR and WAW data dependency?</a:t>
            </a:r>
            <a:endParaRPr lang="en-SG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C0FB6-3260-3383-9A5A-E14D04C56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725" t="65241" r="56226" b="5469"/>
          <a:stretch/>
        </p:blipFill>
        <p:spPr>
          <a:xfrm>
            <a:off x="5781569" y="2188675"/>
            <a:ext cx="5505662" cy="3611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C07740-2877-3649-58BF-AB8B4216A40C}"/>
              </a:ext>
            </a:extLst>
          </p:cNvPr>
          <p:cNvSpPr txBox="1"/>
          <p:nvPr/>
        </p:nvSpPr>
        <p:spPr>
          <a:xfrm>
            <a:off x="5660756" y="2252984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BDD48-4D79-C24C-5260-E6CFCD74546E}"/>
              </a:ext>
            </a:extLst>
          </p:cNvPr>
          <p:cNvSpPr txBox="1"/>
          <p:nvPr/>
        </p:nvSpPr>
        <p:spPr>
          <a:xfrm>
            <a:off x="5660756" y="2989877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B6C3C-50A3-9742-BA65-4ADC51BD0847}"/>
              </a:ext>
            </a:extLst>
          </p:cNvPr>
          <p:cNvSpPr txBox="1"/>
          <p:nvPr/>
        </p:nvSpPr>
        <p:spPr>
          <a:xfrm>
            <a:off x="5660756" y="3714942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00869D-5A4E-24EF-B4D1-0C28B1F00F8C}"/>
              </a:ext>
            </a:extLst>
          </p:cNvPr>
          <p:cNvSpPr txBox="1"/>
          <p:nvPr/>
        </p:nvSpPr>
        <p:spPr>
          <a:xfrm>
            <a:off x="5660756" y="4451835"/>
            <a:ext cx="76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SG" sz="3200" dirty="0">
              <a:solidFill>
                <a:srgbClr val="C00000"/>
              </a:solidFill>
            </a:endParaRP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4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6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7300-E803-A907-1DC5-75DC34D6F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1" y="347472"/>
            <a:ext cx="7613047" cy="694250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Sequential Circuits Quiz 1 Question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1C758F5-52F8-24DF-9C66-3FD6AF346D71}"/>
              </a:ext>
            </a:extLst>
          </p:cNvPr>
          <p:cNvSpPr txBox="1"/>
          <p:nvPr/>
        </p:nvSpPr>
        <p:spPr>
          <a:xfrm>
            <a:off x="1826150" y="1091279"/>
            <a:ext cx="8104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Now suppose we use </a:t>
            </a:r>
            <a:r>
              <a:rPr lang="en-SG" sz="2000" dirty="0">
                <a:solidFill>
                  <a:srgbClr val="0000FF"/>
                </a:solidFill>
              </a:rPr>
              <a:t>JK flip-flops </a:t>
            </a:r>
            <a:r>
              <a:rPr lang="en-SG" sz="2000" dirty="0"/>
              <a:t>instead. Choose the most simplified FF input equations from below:</a:t>
            </a:r>
          </a:p>
          <a:p>
            <a:r>
              <a:rPr lang="en-SG" sz="2000" dirty="0"/>
              <a:t>(Note: a XNOR b = (a XOR b)’).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BD14D62-089E-AE58-235C-128381344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219" t="58944" r="22060" b="7230"/>
          <a:stretch/>
        </p:blipFill>
        <p:spPr>
          <a:xfrm>
            <a:off x="1826151" y="2156497"/>
            <a:ext cx="4790845" cy="1894509"/>
          </a:xfrm>
          <a:prstGeom prst="rect">
            <a:avLst/>
          </a:prstGeom>
        </p:spPr>
      </p:pic>
      <p:sp>
        <p:nvSpPr>
          <p:cNvPr id="81" name="Content Placeholder 4">
            <a:extLst>
              <a:ext uri="{FF2B5EF4-FFF2-40B4-BE49-F238E27FC236}">
                <a16:creationId xmlns:a16="http://schemas.microsoft.com/office/drawing/2014/main" id="{B71E23AD-535D-02E2-9C1E-0C5EDE9BC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260" y="4100560"/>
            <a:ext cx="3252020" cy="551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Augmented State Table: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DC34093-C347-5A27-4AFC-D2DFE243E0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27"/>
          <a:stretch/>
        </p:blipFill>
        <p:spPr>
          <a:xfrm>
            <a:off x="1865260" y="4488806"/>
            <a:ext cx="7202540" cy="2191418"/>
          </a:xfrm>
          <a:prstGeom prst="rect">
            <a:avLst/>
          </a:prstGeom>
        </p:spPr>
      </p:pic>
      <p:grpSp>
        <p:nvGrpSpPr>
          <p:cNvPr id="83" name="Group 4">
            <a:extLst>
              <a:ext uri="{FF2B5EF4-FFF2-40B4-BE49-F238E27FC236}">
                <a16:creationId xmlns:a16="http://schemas.microsoft.com/office/drawing/2014/main" id="{A5938C7B-56B4-CAFA-30E2-072FF41349AD}"/>
              </a:ext>
            </a:extLst>
          </p:cNvPr>
          <p:cNvGrpSpPr>
            <a:grpSpLocks/>
          </p:cNvGrpSpPr>
          <p:nvPr/>
        </p:nvGrpSpPr>
        <p:grpSpPr bwMode="auto">
          <a:xfrm>
            <a:off x="9067799" y="4968737"/>
            <a:ext cx="1453228" cy="1349087"/>
            <a:chOff x="1776" y="1440"/>
            <a:chExt cx="1256" cy="1153"/>
          </a:xfrm>
        </p:grpSpPr>
        <p:graphicFrame>
          <p:nvGraphicFramePr>
            <p:cNvPr id="84" name="Object 5">
              <a:extLst>
                <a:ext uri="{FF2B5EF4-FFF2-40B4-BE49-F238E27FC236}">
                  <a16:creationId xmlns:a16="http://schemas.microsoft.com/office/drawing/2014/main" id="{2218127A-CA0F-352F-DCBD-4559CC8A82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1440"/>
            <a:ext cx="1168" cy="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Document" r:id="rId6" imgW="1863000" imgH="1528560" progId="Word.Document.8">
                    <p:embed/>
                  </p:oleObj>
                </mc:Choice>
                <mc:Fallback>
                  <p:oleObj name="Document" r:id="rId6" imgW="1863000" imgH="1528560" progId="Word.Document.8">
                    <p:embed/>
                    <p:pic>
                      <p:nvPicPr>
                        <p:cNvPr id="84" name="Object 5">
                          <a:extLst>
                            <a:ext uri="{FF2B5EF4-FFF2-40B4-BE49-F238E27FC236}">
                              <a16:creationId xmlns:a16="http://schemas.microsoft.com/office/drawing/2014/main" id="{2218127A-CA0F-352F-DCBD-4559CC8A82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440"/>
                          <a:ext cx="1168" cy="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Line 6">
              <a:extLst>
                <a:ext uri="{FF2B5EF4-FFF2-40B4-BE49-F238E27FC236}">
                  <a16:creationId xmlns:a16="http://schemas.microsoft.com/office/drawing/2014/main" id="{A8F4E4F5-5BE4-5861-032B-4218D01A2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632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7">
              <a:extLst>
                <a:ext uri="{FF2B5EF4-FFF2-40B4-BE49-F238E27FC236}">
                  <a16:creationId xmlns:a16="http://schemas.microsoft.com/office/drawing/2014/main" id="{68768DD2-3509-E03B-BC92-42579400A3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016" y="1872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Text Box 8">
              <a:extLst>
                <a:ext uri="{FF2B5EF4-FFF2-40B4-BE49-F238E27FC236}">
                  <a16:creationId xmlns:a16="http://schemas.microsoft.com/office/drawing/2014/main" id="{5A60205C-768E-7342-CB21-645117A6F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" y="2304"/>
              <a:ext cx="1168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600" i="1" dirty="0"/>
                <a:t>JK</a:t>
              </a:r>
              <a:r>
                <a:rPr lang="en-GB" sz="1600" dirty="0"/>
                <a:t> Flip-flop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A9C92C2-9F36-9A22-4F42-8236CD092D9E}"/>
              </a:ext>
            </a:extLst>
          </p:cNvPr>
          <p:cNvGrpSpPr/>
          <p:nvPr/>
        </p:nvGrpSpPr>
        <p:grpSpPr>
          <a:xfrm>
            <a:off x="6130044" y="1550278"/>
            <a:ext cx="2197092" cy="1311651"/>
            <a:chOff x="928866" y="2956380"/>
            <a:chExt cx="2614348" cy="1523946"/>
          </a:xfrm>
        </p:grpSpPr>
        <p:grpSp>
          <p:nvGrpSpPr>
            <p:cNvPr id="89" name="Group 57">
              <a:extLst>
                <a:ext uri="{FF2B5EF4-FFF2-40B4-BE49-F238E27FC236}">
                  <a16:creationId xmlns:a16="http://schemas.microsoft.com/office/drawing/2014/main" id="{BC26667D-F51B-75CE-8712-A1B127356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58" y="2956380"/>
              <a:ext cx="2500956" cy="1523946"/>
              <a:chOff x="3648" y="2707"/>
              <a:chExt cx="1977" cy="1269"/>
            </a:xfrm>
          </p:grpSpPr>
          <p:sp>
            <p:nvSpPr>
              <p:cNvPr id="99" name="Rectangle 33">
                <a:extLst>
                  <a:ext uri="{FF2B5EF4-FFF2-40B4-BE49-F238E27FC236}">
                    <a16:creationId xmlns:a16="http://schemas.microsoft.com/office/drawing/2014/main" id="{0DBF88F6-CAA6-5983-823D-25785ADEC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043"/>
                <a:ext cx="1493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34">
                <a:extLst>
                  <a:ext uri="{FF2B5EF4-FFF2-40B4-BE49-F238E27FC236}">
                    <a16:creationId xmlns:a16="http://schemas.microsoft.com/office/drawing/2014/main" id="{89A11234-B622-71E0-572B-F98A18E069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3" y="3331"/>
                <a:ext cx="149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35">
                <a:extLst>
                  <a:ext uri="{FF2B5EF4-FFF2-40B4-BE49-F238E27FC236}">
                    <a16:creationId xmlns:a16="http://schemas.microsoft.com/office/drawing/2014/main" id="{981E0730-6100-0D35-55CA-36BE6999D8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Text Box 38">
                <a:extLst>
                  <a:ext uri="{FF2B5EF4-FFF2-40B4-BE49-F238E27FC236}">
                    <a16:creationId xmlns:a16="http://schemas.microsoft.com/office/drawing/2014/main" id="{0E40071F-2F8D-3F77-D908-BD55F26C75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376"/>
                <a:ext cx="43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103" name="AutoShape 39">
                <a:extLst>
                  <a:ext uri="{FF2B5EF4-FFF2-40B4-BE49-F238E27FC236}">
                    <a16:creationId xmlns:a16="http://schemas.microsoft.com/office/drawing/2014/main" id="{B397F3BC-54F2-52AB-C55C-23DF40C9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3331"/>
                <a:ext cx="137" cy="283"/>
              </a:xfrm>
              <a:prstGeom prst="leftBrace">
                <a:avLst>
                  <a:gd name="adj1" fmla="val 17214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utoShape 40">
                <a:extLst>
                  <a:ext uri="{FF2B5EF4-FFF2-40B4-BE49-F238E27FC236}">
                    <a16:creationId xmlns:a16="http://schemas.microsoft.com/office/drawing/2014/main" id="{4C53F446-26F3-311F-AC51-B1A7FFF42A1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5216" y="2608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Text Box 41">
                <a:extLst>
                  <a:ext uri="{FF2B5EF4-FFF2-40B4-BE49-F238E27FC236}">
                    <a16:creationId xmlns:a16="http://schemas.microsoft.com/office/drawing/2014/main" id="{D66F4477-379C-A4FD-10C6-5A40B11009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0" y="2707"/>
                <a:ext cx="275" cy="2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106" name="Line 42">
                <a:extLst>
                  <a:ext uri="{FF2B5EF4-FFF2-40B4-BE49-F238E27FC236}">
                    <a16:creationId xmlns:a16="http://schemas.microsoft.com/office/drawing/2014/main" id="{76D69906-B307-0A17-DD64-668FA7A39A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0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43">
                <a:extLst>
                  <a:ext uri="{FF2B5EF4-FFF2-40B4-BE49-F238E27FC236}">
                    <a16:creationId xmlns:a16="http://schemas.microsoft.com/office/drawing/2014/main" id="{9A833615-876F-586A-2B62-9952D54292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3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AutoShape 52">
                <a:extLst>
                  <a:ext uri="{FF2B5EF4-FFF2-40B4-BE49-F238E27FC236}">
                    <a16:creationId xmlns:a16="http://schemas.microsoft.com/office/drawing/2014/main" id="{6569C9FC-7FAD-D5FA-E43C-77EE93D760F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4817" y="3346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Text Box 53">
                <a:extLst>
                  <a:ext uri="{FF2B5EF4-FFF2-40B4-BE49-F238E27FC236}">
                    <a16:creationId xmlns:a16="http://schemas.microsoft.com/office/drawing/2014/main" id="{EAC7D811-91AA-511C-7BAC-67D18EA62F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0" y="3728"/>
                <a:ext cx="275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x</a:t>
                </a:r>
              </a:p>
            </p:txBody>
          </p:sp>
        </p:grpSp>
        <p:sp>
          <p:nvSpPr>
            <p:cNvPr id="90" name="Text Box 61">
              <a:extLst>
                <a:ext uri="{FF2B5EF4-FFF2-40B4-BE49-F238E27FC236}">
                  <a16:creationId xmlns:a16="http://schemas.microsoft.com/office/drawing/2014/main" id="{2D6E9F35-3EEA-8EB9-8D05-8D727DA2E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392331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91" name="Text Box 61">
              <a:extLst>
                <a:ext uri="{FF2B5EF4-FFF2-40B4-BE49-F238E27FC236}">
                  <a16:creationId xmlns:a16="http://schemas.microsoft.com/office/drawing/2014/main" id="{76E31A1A-F7AB-3EA2-DF7C-C27AD2996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189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92" name="Text Box 41">
              <a:extLst>
                <a:ext uri="{FF2B5EF4-FFF2-40B4-BE49-F238E27FC236}">
                  <a16:creationId xmlns:a16="http://schemas.microsoft.com/office/drawing/2014/main" id="{606D29DC-5FC3-007F-A8A8-9F431B1E39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866" y="2983245"/>
              <a:ext cx="586189" cy="33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JA</a:t>
              </a:r>
            </a:p>
          </p:txBody>
        </p:sp>
        <p:sp>
          <p:nvSpPr>
            <p:cNvPr id="93" name="Text Box 61">
              <a:extLst>
                <a:ext uri="{FF2B5EF4-FFF2-40B4-BE49-F238E27FC236}">
                  <a16:creationId xmlns:a16="http://schemas.microsoft.com/office/drawing/2014/main" id="{10699C66-B173-AD34-E926-68658275A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94" name="Text Box 61">
              <a:extLst>
                <a:ext uri="{FF2B5EF4-FFF2-40B4-BE49-F238E27FC236}">
                  <a16:creationId xmlns:a16="http://schemas.microsoft.com/office/drawing/2014/main" id="{B82977BB-FA63-6779-6446-174ACB459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95" name="Text Box 61">
              <a:extLst>
                <a:ext uri="{FF2B5EF4-FFF2-40B4-BE49-F238E27FC236}">
                  <a16:creationId xmlns:a16="http://schemas.microsoft.com/office/drawing/2014/main" id="{9AFFCAA2-9A7F-767A-444B-3403AFBA56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232" y="3730655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96" name="Text Box 61">
              <a:extLst>
                <a:ext uri="{FF2B5EF4-FFF2-40B4-BE49-F238E27FC236}">
                  <a16:creationId xmlns:a16="http://schemas.microsoft.com/office/drawing/2014/main" id="{AF98BFF0-5229-F263-3C30-52AC24636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97" name="Text Box 61">
              <a:extLst>
                <a:ext uri="{FF2B5EF4-FFF2-40B4-BE49-F238E27FC236}">
                  <a16:creationId xmlns:a16="http://schemas.microsoft.com/office/drawing/2014/main" id="{0B7A3B09-7A13-1E92-3B48-7F4C5C0997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98" name="Text Box 61">
              <a:extLst>
                <a:ext uri="{FF2B5EF4-FFF2-40B4-BE49-F238E27FC236}">
                  <a16:creationId xmlns:a16="http://schemas.microsoft.com/office/drawing/2014/main" id="{48B38930-45DB-75E8-9A33-3D730F66CB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411C2C4-0BB2-9D2E-38A8-D9700A4392D9}"/>
              </a:ext>
            </a:extLst>
          </p:cNvPr>
          <p:cNvGrpSpPr/>
          <p:nvPr/>
        </p:nvGrpSpPr>
        <p:grpSpPr>
          <a:xfrm>
            <a:off x="8316142" y="1550278"/>
            <a:ext cx="2197092" cy="1311651"/>
            <a:chOff x="928866" y="2956380"/>
            <a:chExt cx="2614348" cy="1523946"/>
          </a:xfrm>
        </p:grpSpPr>
        <p:grpSp>
          <p:nvGrpSpPr>
            <p:cNvPr id="133" name="Group 57">
              <a:extLst>
                <a:ext uri="{FF2B5EF4-FFF2-40B4-BE49-F238E27FC236}">
                  <a16:creationId xmlns:a16="http://schemas.microsoft.com/office/drawing/2014/main" id="{A354D135-88F4-588C-FEF0-2380044F85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58" y="2956380"/>
              <a:ext cx="2500956" cy="1523946"/>
              <a:chOff x="3648" y="2707"/>
              <a:chExt cx="1977" cy="1269"/>
            </a:xfrm>
          </p:grpSpPr>
          <p:sp>
            <p:nvSpPr>
              <p:cNvPr id="143" name="Rectangle 33">
                <a:extLst>
                  <a:ext uri="{FF2B5EF4-FFF2-40B4-BE49-F238E27FC236}">
                    <a16:creationId xmlns:a16="http://schemas.microsoft.com/office/drawing/2014/main" id="{30E4E8A3-D242-3558-3772-839815E1B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043"/>
                <a:ext cx="1493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34">
                <a:extLst>
                  <a:ext uri="{FF2B5EF4-FFF2-40B4-BE49-F238E27FC236}">
                    <a16:creationId xmlns:a16="http://schemas.microsoft.com/office/drawing/2014/main" id="{F35958E5-E9A4-B036-FE8F-2924ED86A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3" y="3331"/>
                <a:ext cx="149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35">
                <a:extLst>
                  <a:ext uri="{FF2B5EF4-FFF2-40B4-BE49-F238E27FC236}">
                    <a16:creationId xmlns:a16="http://schemas.microsoft.com/office/drawing/2014/main" id="{F712C1B1-BD85-FB67-19F4-7AA1A6A8D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Text Box 38">
                <a:extLst>
                  <a:ext uri="{FF2B5EF4-FFF2-40B4-BE49-F238E27FC236}">
                    <a16:creationId xmlns:a16="http://schemas.microsoft.com/office/drawing/2014/main" id="{B957CCF3-491C-5EF0-DC7F-0BE3A320C8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376"/>
                <a:ext cx="43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147" name="AutoShape 39">
                <a:extLst>
                  <a:ext uri="{FF2B5EF4-FFF2-40B4-BE49-F238E27FC236}">
                    <a16:creationId xmlns:a16="http://schemas.microsoft.com/office/drawing/2014/main" id="{878E58FC-3251-138D-DC7A-4746CF949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3331"/>
                <a:ext cx="137" cy="283"/>
              </a:xfrm>
              <a:prstGeom prst="leftBrace">
                <a:avLst>
                  <a:gd name="adj1" fmla="val 17214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AutoShape 40">
                <a:extLst>
                  <a:ext uri="{FF2B5EF4-FFF2-40B4-BE49-F238E27FC236}">
                    <a16:creationId xmlns:a16="http://schemas.microsoft.com/office/drawing/2014/main" id="{A6FDF835-4BDA-8539-EE82-C01CBEA8936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5216" y="2608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Text Box 41">
                <a:extLst>
                  <a:ext uri="{FF2B5EF4-FFF2-40B4-BE49-F238E27FC236}">
                    <a16:creationId xmlns:a16="http://schemas.microsoft.com/office/drawing/2014/main" id="{4C4DC14F-684D-7A63-7F2E-F6F6852EBB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0" y="2707"/>
                <a:ext cx="275" cy="2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150" name="Line 42">
                <a:extLst>
                  <a:ext uri="{FF2B5EF4-FFF2-40B4-BE49-F238E27FC236}">
                    <a16:creationId xmlns:a16="http://schemas.microsoft.com/office/drawing/2014/main" id="{36B876A1-7140-05C3-62F2-242F9D041B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0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43">
                <a:extLst>
                  <a:ext uri="{FF2B5EF4-FFF2-40B4-BE49-F238E27FC236}">
                    <a16:creationId xmlns:a16="http://schemas.microsoft.com/office/drawing/2014/main" id="{9E0D3F50-6729-1639-F4BF-7FF09D6330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3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AutoShape 52">
                <a:extLst>
                  <a:ext uri="{FF2B5EF4-FFF2-40B4-BE49-F238E27FC236}">
                    <a16:creationId xmlns:a16="http://schemas.microsoft.com/office/drawing/2014/main" id="{B4DAB77D-6C44-97EE-74B9-278DA753B49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4817" y="3346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Text Box 53">
                <a:extLst>
                  <a:ext uri="{FF2B5EF4-FFF2-40B4-BE49-F238E27FC236}">
                    <a16:creationId xmlns:a16="http://schemas.microsoft.com/office/drawing/2014/main" id="{19294643-A45C-E05E-4B0E-0D941332D2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0" y="3728"/>
                <a:ext cx="275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x</a:t>
                </a:r>
              </a:p>
            </p:txBody>
          </p:sp>
        </p:grpSp>
        <p:sp>
          <p:nvSpPr>
            <p:cNvPr id="134" name="Text Box 61">
              <a:extLst>
                <a:ext uri="{FF2B5EF4-FFF2-40B4-BE49-F238E27FC236}">
                  <a16:creationId xmlns:a16="http://schemas.microsoft.com/office/drawing/2014/main" id="{69D301A7-D599-8AB7-9051-AF151FD9E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392331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135" name="Text Box 61">
              <a:extLst>
                <a:ext uri="{FF2B5EF4-FFF2-40B4-BE49-F238E27FC236}">
                  <a16:creationId xmlns:a16="http://schemas.microsoft.com/office/drawing/2014/main" id="{04F6232F-0C09-B92E-0D88-1E879C194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189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136" name="Text Box 41">
              <a:extLst>
                <a:ext uri="{FF2B5EF4-FFF2-40B4-BE49-F238E27FC236}">
                  <a16:creationId xmlns:a16="http://schemas.microsoft.com/office/drawing/2014/main" id="{1161D382-DB2F-A4B7-FDDE-1E52BDAB8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866" y="2983245"/>
              <a:ext cx="586189" cy="33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KA</a:t>
              </a:r>
            </a:p>
          </p:txBody>
        </p:sp>
        <p:sp>
          <p:nvSpPr>
            <p:cNvPr id="137" name="Text Box 61">
              <a:extLst>
                <a:ext uri="{FF2B5EF4-FFF2-40B4-BE49-F238E27FC236}">
                  <a16:creationId xmlns:a16="http://schemas.microsoft.com/office/drawing/2014/main" id="{21A03223-4336-2495-3D97-C12B76E6F9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138" name="Text Box 61">
              <a:extLst>
                <a:ext uri="{FF2B5EF4-FFF2-40B4-BE49-F238E27FC236}">
                  <a16:creationId xmlns:a16="http://schemas.microsoft.com/office/drawing/2014/main" id="{9960FFE2-05A1-A6CE-D67C-2DA7044057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139" name="Text Box 61">
              <a:extLst>
                <a:ext uri="{FF2B5EF4-FFF2-40B4-BE49-F238E27FC236}">
                  <a16:creationId xmlns:a16="http://schemas.microsoft.com/office/drawing/2014/main" id="{027A838C-9E0A-9025-7FE8-86C17B2CD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232" y="3730655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140" name="Text Box 61">
              <a:extLst>
                <a:ext uri="{FF2B5EF4-FFF2-40B4-BE49-F238E27FC236}">
                  <a16:creationId xmlns:a16="http://schemas.microsoft.com/office/drawing/2014/main" id="{A69781A2-9454-9BA6-7439-F6134934E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141" name="Text Box 61">
              <a:extLst>
                <a:ext uri="{FF2B5EF4-FFF2-40B4-BE49-F238E27FC236}">
                  <a16:creationId xmlns:a16="http://schemas.microsoft.com/office/drawing/2014/main" id="{01B33308-0CDD-F679-0FEA-8FEEF93D7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142" name="Text Box 61">
              <a:extLst>
                <a:ext uri="{FF2B5EF4-FFF2-40B4-BE49-F238E27FC236}">
                  <a16:creationId xmlns:a16="http://schemas.microsoft.com/office/drawing/2014/main" id="{27CDEFC2-CB37-7265-17A5-833FB9022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5C9AA00-A734-2DA3-E4F9-F1A3B379D04E}"/>
              </a:ext>
            </a:extLst>
          </p:cNvPr>
          <p:cNvGrpSpPr/>
          <p:nvPr/>
        </p:nvGrpSpPr>
        <p:grpSpPr>
          <a:xfrm>
            <a:off x="6130044" y="2949148"/>
            <a:ext cx="2197092" cy="1311651"/>
            <a:chOff x="928866" y="2956380"/>
            <a:chExt cx="2614348" cy="1523946"/>
          </a:xfrm>
        </p:grpSpPr>
        <p:grpSp>
          <p:nvGrpSpPr>
            <p:cNvPr id="155" name="Group 57">
              <a:extLst>
                <a:ext uri="{FF2B5EF4-FFF2-40B4-BE49-F238E27FC236}">
                  <a16:creationId xmlns:a16="http://schemas.microsoft.com/office/drawing/2014/main" id="{213CEC18-71BA-8B9C-ECBD-1A19C61165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58" y="2956380"/>
              <a:ext cx="2500956" cy="1523946"/>
              <a:chOff x="3648" y="2707"/>
              <a:chExt cx="1977" cy="1269"/>
            </a:xfrm>
          </p:grpSpPr>
          <p:sp>
            <p:nvSpPr>
              <p:cNvPr id="165" name="Rectangle 33">
                <a:extLst>
                  <a:ext uri="{FF2B5EF4-FFF2-40B4-BE49-F238E27FC236}">
                    <a16:creationId xmlns:a16="http://schemas.microsoft.com/office/drawing/2014/main" id="{E0E5CC52-49D8-B5B5-CC3A-65F2D8CB9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043"/>
                <a:ext cx="1493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34">
                <a:extLst>
                  <a:ext uri="{FF2B5EF4-FFF2-40B4-BE49-F238E27FC236}">
                    <a16:creationId xmlns:a16="http://schemas.microsoft.com/office/drawing/2014/main" id="{0265410A-65AD-B0A1-714D-A032385BB0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3" y="3331"/>
                <a:ext cx="149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35">
                <a:extLst>
                  <a:ext uri="{FF2B5EF4-FFF2-40B4-BE49-F238E27FC236}">
                    <a16:creationId xmlns:a16="http://schemas.microsoft.com/office/drawing/2014/main" id="{BD2EB440-ED0D-6376-F4BB-E70CBA73A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Text Box 38">
                <a:extLst>
                  <a:ext uri="{FF2B5EF4-FFF2-40B4-BE49-F238E27FC236}">
                    <a16:creationId xmlns:a16="http://schemas.microsoft.com/office/drawing/2014/main" id="{EDDAF6A9-A61A-CBA2-4AEC-A1AAA93D05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376"/>
                <a:ext cx="43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169" name="AutoShape 39">
                <a:extLst>
                  <a:ext uri="{FF2B5EF4-FFF2-40B4-BE49-F238E27FC236}">
                    <a16:creationId xmlns:a16="http://schemas.microsoft.com/office/drawing/2014/main" id="{3AA462E7-3304-DA3E-DB53-9CDEBA6E0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3331"/>
                <a:ext cx="137" cy="283"/>
              </a:xfrm>
              <a:prstGeom prst="leftBrace">
                <a:avLst>
                  <a:gd name="adj1" fmla="val 17214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AutoShape 40">
                <a:extLst>
                  <a:ext uri="{FF2B5EF4-FFF2-40B4-BE49-F238E27FC236}">
                    <a16:creationId xmlns:a16="http://schemas.microsoft.com/office/drawing/2014/main" id="{880E2305-35F6-A4A0-B227-2C858FC72CC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5216" y="2608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Text Box 41">
                <a:extLst>
                  <a:ext uri="{FF2B5EF4-FFF2-40B4-BE49-F238E27FC236}">
                    <a16:creationId xmlns:a16="http://schemas.microsoft.com/office/drawing/2014/main" id="{77C02420-DA9B-B2BC-1BF3-28D4418443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0" y="2707"/>
                <a:ext cx="275" cy="2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172" name="Line 42">
                <a:extLst>
                  <a:ext uri="{FF2B5EF4-FFF2-40B4-BE49-F238E27FC236}">
                    <a16:creationId xmlns:a16="http://schemas.microsoft.com/office/drawing/2014/main" id="{48B83C59-21EC-47C1-D6B4-589552DF1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0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43">
                <a:extLst>
                  <a:ext uri="{FF2B5EF4-FFF2-40B4-BE49-F238E27FC236}">
                    <a16:creationId xmlns:a16="http://schemas.microsoft.com/office/drawing/2014/main" id="{A5685F99-6E56-584F-4303-B923AC9CC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3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AutoShape 52">
                <a:extLst>
                  <a:ext uri="{FF2B5EF4-FFF2-40B4-BE49-F238E27FC236}">
                    <a16:creationId xmlns:a16="http://schemas.microsoft.com/office/drawing/2014/main" id="{5D85273D-78CE-9C7D-B6BC-4FAED35B940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4817" y="3346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Text Box 53">
                <a:extLst>
                  <a:ext uri="{FF2B5EF4-FFF2-40B4-BE49-F238E27FC236}">
                    <a16:creationId xmlns:a16="http://schemas.microsoft.com/office/drawing/2014/main" id="{CD9257A4-363D-24E7-28FF-80143EE92B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0" y="3728"/>
                <a:ext cx="275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x</a:t>
                </a:r>
              </a:p>
            </p:txBody>
          </p:sp>
        </p:grpSp>
        <p:sp>
          <p:nvSpPr>
            <p:cNvPr id="156" name="Text Box 61">
              <a:extLst>
                <a:ext uri="{FF2B5EF4-FFF2-40B4-BE49-F238E27FC236}">
                  <a16:creationId xmlns:a16="http://schemas.microsoft.com/office/drawing/2014/main" id="{671896BA-C8DC-A2E1-0290-55A4A0D69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392331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157" name="Text Box 61">
              <a:extLst>
                <a:ext uri="{FF2B5EF4-FFF2-40B4-BE49-F238E27FC236}">
                  <a16:creationId xmlns:a16="http://schemas.microsoft.com/office/drawing/2014/main" id="{195795CF-356F-85E6-07CD-3A9B0081AA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189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158" name="Text Box 41">
              <a:extLst>
                <a:ext uri="{FF2B5EF4-FFF2-40B4-BE49-F238E27FC236}">
                  <a16:creationId xmlns:a16="http://schemas.microsoft.com/office/drawing/2014/main" id="{0E53DD5F-82B4-A343-8D6F-7855EB64A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866" y="2983245"/>
              <a:ext cx="586189" cy="33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JB</a:t>
              </a:r>
            </a:p>
          </p:txBody>
        </p:sp>
        <p:sp>
          <p:nvSpPr>
            <p:cNvPr id="159" name="Text Box 61">
              <a:extLst>
                <a:ext uri="{FF2B5EF4-FFF2-40B4-BE49-F238E27FC236}">
                  <a16:creationId xmlns:a16="http://schemas.microsoft.com/office/drawing/2014/main" id="{8CEB7356-D134-E0A2-DB96-E8EE86BCF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160" name="Text Box 61">
              <a:extLst>
                <a:ext uri="{FF2B5EF4-FFF2-40B4-BE49-F238E27FC236}">
                  <a16:creationId xmlns:a16="http://schemas.microsoft.com/office/drawing/2014/main" id="{78A594C1-5129-F1F4-9BE1-20C00499C5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161" name="Text Box 61">
              <a:extLst>
                <a:ext uri="{FF2B5EF4-FFF2-40B4-BE49-F238E27FC236}">
                  <a16:creationId xmlns:a16="http://schemas.microsoft.com/office/drawing/2014/main" id="{D83E2854-2211-6EAC-A4B6-CDB8F2C059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232" y="3730655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162" name="Text Box 61">
              <a:extLst>
                <a:ext uri="{FF2B5EF4-FFF2-40B4-BE49-F238E27FC236}">
                  <a16:creationId xmlns:a16="http://schemas.microsoft.com/office/drawing/2014/main" id="{D4682E25-2B07-30C2-BCDC-C43B3C626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163" name="Text Box 61">
              <a:extLst>
                <a:ext uri="{FF2B5EF4-FFF2-40B4-BE49-F238E27FC236}">
                  <a16:creationId xmlns:a16="http://schemas.microsoft.com/office/drawing/2014/main" id="{B19E80BE-CDDC-2EBB-8BE3-2397618A0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164" name="Text Box 61">
              <a:extLst>
                <a:ext uri="{FF2B5EF4-FFF2-40B4-BE49-F238E27FC236}">
                  <a16:creationId xmlns:a16="http://schemas.microsoft.com/office/drawing/2014/main" id="{CB4B9B5D-D1FC-B059-F813-C5305FA55E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3B8A2B1-5901-2B89-08F3-EFD4DE0C9CF6}"/>
              </a:ext>
            </a:extLst>
          </p:cNvPr>
          <p:cNvGrpSpPr/>
          <p:nvPr/>
        </p:nvGrpSpPr>
        <p:grpSpPr>
          <a:xfrm>
            <a:off x="8316142" y="2949148"/>
            <a:ext cx="2197092" cy="1311651"/>
            <a:chOff x="928866" y="2956380"/>
            <a:chExt cx="2614348" cy="1523946"/>
          </a:xfrm>
        </p:grpSpPr>
        <p:grpSp>
          <p:nvGrpSpPr>
            <p:cNvPr id="177" name="Group 57">
              <a:extLst>
                <a:ext uri="{FF2B5EF4-FFF2-40B4-BE49-F238E27FC236}">
                  <a16:creationId xmlns:a16="http://schemas.microsoft.com/office/drawing/2014/main" id="{8FDBBAEC-674B-453D-2005-4740997491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58" y="2956380"/>
              <a:ext cx="2500956" cy="1523946"/>
              <a:chOff x="3648" y="2707"/>
              <a:chExt cx="1977" cy="1269"/>
            </a:xfrm>
          </p:grpSpPr>
          <p:sp>
            <p:nvSpPr>
              <p:cNvPr id="187" name="Rectangle 33">
                <a:extLst>
                  <a:ext uri="{FF2B5EF4-FFF2-40B4-BE49-F238E27FC236}">
                    <a16:creationId xmlns:a16="http://schemas.microsoft.com/office/drawing/2014/main" id="{B6779B55-CAC3-3151-BC40-6ECFBAD9D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043"/>
                <a:ext cx="1493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34">
                <a:extLst>
                  <a:ext uri="{FF2B5EF4-FFF2-40B4-BE49-F238E27FC236}">
                    <a16:creationId xmlns:a16="http://schemas.microsoft.com/office/drawing/2014/main" id="{BF757459-FBDF-8E6D-891A-4C7758911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3" y="3331"/>
                <a:ext cx="149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35">
                <a:extLst>
                  <a:ext uri="{FF2B5EF4-FFF2-40B4-BE49-F238E27FC236}">
                    <a16:creationId xmlns:a16="http://schemas.microsoft.com/office/drawing/2014/main" id="{AEEA5BE1-3264-EAB5-2D74-7CC494634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Text Box 38">
                <a:extLst>
                  <a:ext uri="{FF2B5EF4-FFF2-40B4-BE49-F238E27FC236}">
                    <a16:creationId xmlns:a16="http://schemas.microsoft.com/office/drawing/2014/main" id="{7C8E2EE6-5241-90EF-7FD4-DEF3A6105A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376"/>
                <a:ext cx="43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191" name="AutoShape 39">
                <a:extLst>
                  <a:ext uri="{FF2B5EF4-FFF2-40B4-BE49-F238E27FC236}">
                    <a16:creationId xmlns:a16="http://schemas.microsoft.com/office/drawing/2014/main" id="{8009703E-A574-4CC4-7F9B-B9269ABA9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3331"/>
                <a:ext cx="137" cy="283"/>
              </a:xfrm>
              <a:prstGeom prst="leftBrace">
                <a:avLst>
                  <a:gd name="adj1" fmla="val 17214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AutoShape 40">
                <a:extLst>
                  <a:ext uri="{FF2B5EF4-FFF2-40B4-BE49-F238E27FC236}">
                    <a16:creationId xmlns:a16="http://schemas.microsoft.com/office/drawing/2014/main" id="{52E1EF53-66D3-C102-056A-47F5A5BBB4C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5216" y="2608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Text Box 41">
                <a:extLst>
                  <a:ext uri="{FF2B5EF4-FFF2-40B4-BE49-F238E27FC236}">
                    <a16:creationId xmlns:a16="http://schemas.microsoft.com/office/drawing/2014/main" id="{7B1AAD93-B297-C113-F97F-B12C98E0E5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0" y="2707"/>
                <a:ext cx="275" cy="2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194" name="Line 42">
                <a:extLst>
                  <a:ext uri="{FF2B5EF4-FFF2-40B4-BE49-F238E27FC236}">
                    <a16:creationId xmlns:a16="http://schemas.microsoft.com/office/drawing/2014/main" id="{85A62649-76E1-F29E-6351-1C4182BAC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0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43">
                <a:extLst>
                  <a:ext uri="{FF2B5EF4-FFF2-40B4-BE49-F238E27FC236}">
                    <a16:creationId xmlns:a16="http://schemas.microsoft.com/office/drawing/2014/main" id="{50BDC130-F4D3-F009-D173-B1168D087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3" y="3043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AutoShape 52">
                <a:extLst>
                  <a:ext uri="{FF2B5EF4-FFF2-40B4-BE49-F238E27FC236}">
                    <a16:creationId xmlns:a16="http://schemas.microsoft.com/office/drawing/2014/main" id="{10548FA8-F984-C550-FCBD-1A5BBD2FBB5B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4817" y="3346"/>
                <a:ext cx="89" cy="729"/>
              </a:xfrm>
              <a:prstGeom prst="leftBrace">
                <a:avLst>
                  <a:gd name="adj1" fmla="val 6825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Text Box 53">
                <a:extLst>
                  <a:ext uri="{FF2B5EF4-FFF2-40B4-BE49-F238E27FC236}">
                    <a16:creationId xmlns:a16="http://schemas.microsoft.com/office/drawing/2014/main" id="{B17ED13F-5CA8-7AA4-D755-04B7A40D22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0" y="3728"/>
                <a:ext cx="275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GB" sz="1200" b="1" dirty="0">
                    <a:latin typeface="Tahoma" pitchFamily="34" charset="0"/>
                  </a:rPr>
                  <a:t>x</a:t>
                </a:r>
              </a:p>
            </p:txBody>
          </p:sp>
        </p:grpSp>
        <p:sp>
          <p:nvSpPr>
            <p:cNvPr id="178" name="Text Box 61">
              <a:extLst>
                <a:ext uri="{FF2B5EF4-FFF2-40B4-BE49-F238E27FC236}">
                  <a16:creationId xmlns:a16="http://schemas.microsoft.com/office/drawing/2014/main" id="{BD128218-150C-0932-49B6-70614F8CD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392331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  <p:sp>
          <p:nvSpPr>
            <p:cNvPr id="179" name="Text Box 61">
              <a:extLst>
                <a:ext uri="{FF2B5EF4-FFF2-40B4-BE49-F238E27FC236}">
                  <a16:creationId xmlns:a16="http://schemas.microsoft.com/office/drawing/2014/main" id="{E7BDE10A-E05B-45F7-EE69-473B5BA7C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189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180" name="Text Box 41">
              <a:extLst>
                <a:ext uri="{FF2B5EF4-FFF2-40B4-BE49-F238E27FC236}">
                  <a16:creationId xmlns:a16="http://schemas.microsoft.com/office/drawing/2014/main" id="{30D8D21B-D2CE-A24D-9D6A-572D2206EF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866" y="2983245"/>
              <a:ext cx="586189" cy="33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KB</a:t>
              </a:r>
            </a:p>
          </p:txBody>
        </p:sp>
        <p:sp>
          <p:nvSpPr>
            <p:cNvPr id="181" name="Text Box 61">
              <a:extLst>
                <a:ext uri="{FF2B5EF4-FFF2-40B4-BE49-F238E27FC236}">
                  <a16:creationId xmlns:a16="http://schemas.microsoft.com/office/drawing/2014/main" id="{A1B12EC3-D3CC-2C63-8B76-08749E9B9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182" name="Text Box 61">
              <a:extLst>
                <a:ext uri="{FF2B5EF4-FFF2-40B4-BE49-F238E27FC236}">
                  <a16:creationId xmlns:a16="http://schemas.microsoft.com/office/drawing/2014/main" id="{0A0EA4EF-473A-C06E-FE39-BD0F8CCD8D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392331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183" name="Text Box 61">
              <a:extLst>
                <a:ext uri="{FF2B5EF4-FFF2-40B4-BE49-F238E27FC236}">
                  <a16:creationId xmlns:a16="http://schemas.microsoft.com/office/drawing/2014/main" id="{E6EFAFD4-7612-0272-BC46-3BC8A0B4BA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232" y="3730655"/>
              <a:ext cx="32251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184" name="Text Box 61">
              <a:extLst>
                <a:ext uri="{FF2B5EF4-FFF2-40B4-BE49-F238E27FC236}">
                  <a16:creationId xmlns:a16="http://schemas.microsoft.com/office/drawing/2014/main" id="{45904271-CCE6-8420-7550-046AB3CEA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036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185" name="Text Box 61">
              <a:extLst>
                <a:ext uri="{FF2B5EF4-FFF2-40B4-BE49-F238E27FC236}">
                  <a16:creationId xmlns:a16="http://schemas.microsoft.com/office/drawing/2014/main" id="{A0F314C6-6F87-E8F9-5473-9BA367615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52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X</a:t>
              </a:r>
            </a:p>
          </p:txBody>
        </p:sp>
        <p:sp>
          <p:nvSpPr>
            <p:cNvPr id="186" name="Text Box 61">
              <a:extLst>
                <a:ext uri="{FF2B5EF4-FFF2-40B4-BE49-F238E27FC236}">
                  <a16:creationId xmlns:a16="http://schemas.microsoft.com/office/drawing/2014/main" id="{C787E698-DD96-2727-0FB1-7EB2C4F60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644" y="3730655"/>
              <a:ext cx="34242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GB" sz="1200" b="1" dirty="0">
                  <a:latin typeface="Tahoma" pitchFamily="34" charset="0"/>
                </a:rPr>
                <a:t>0</a:t>
              </a:r>
            </a:p>
          </p:txBody>
        </p:sp>
      </p:grpSp>
      <p:sp>
        <p:nvSpPr>
          <p:cNvPr id="198" name="Rounded Rectangle 2">
            <a:extLst>
              <a:ext uri="{FF2B5EF4-FFF2-40B4-BE49-F238E27FC236}">
                <a16:creationId xmlns:a16="http://schemas.microsoft.com/office/drawing/2014/main" id="{65F4AAD8-52B2-2791-A9C3-71F51EDFD1AF}"/>
              </a:ext>
            </a:extLst>
          </p:cNvPr>
          <p:cNvSpPr/>
          <p:nvPr/>
        </p:nvSpPr>
        <p:spPr>
          <a:xfrm>
            <a:off x="1805429" y="2645952"/>
            <a:ext cx="4256528" cy="4391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6234188" y="4497076"/>
            <a:ext cx="2796586" cy="21992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/>
          <p:cNvGrpSpPr/>
          <p:nvPr/>
        </p:nvGrpSpPr>
        <p:grpSpPr>
          <a:xfrm>
            <a:off x="6803606" y="1911728"/>
            <a:ext cx="1454740" cy="539532"/>
            <a:chOff x="6794064" y="1986734"/>
            <a:chExt cx="1454740" cy="539532"/>
          </a:xfrm>
        </p:grpSpPr>
        <p:sp>
          <p:nvSpPr>
            <p:cNvPr id="113" name="Left Bracket 112"/>
            <p:cNvSpPr/>
            <p:nvPr/>
          </p:nvSpPr>
          <p:spPr>
            <a:xfrm>
              <a:off x="7983023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Left Bracket 115"/>
            <p:cNvSpPr/>
            <p:nvPr/>
          </p:nvSpPr>
          <p:spPr>
            <a:xfrm flipH="1">
              <a:off x="6794064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9001493" y="1922947"/>
            <a:ext cx="1454740" cy="539532"/>
            <a:chOff x="6794064" y="1986734"/>
            <a:chExt cx="1454740" cy="539532"/>
          </a:xfrm>
        </p:grpSpPr>
        <p:sp>
          <p:nvSpPr>
            <p:cNvPr id="118" name="Left Bracket 117"/>
            <p:cNvSpPr/>
            <p:nvPr/>
          </p:nvSpPr>
          <p:spPr>
            <a:xfrm>
              <a:off x="7983023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Left Bracket 118"/>
            <p:cNvSpPr/>
            <p:nvPr/>
          </p:nvSpPr>
          <p:spPr>
            <a:xfrm flipH="1">
              <a:off x="6794064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Rounded Rectangle 119"/>
          <p:cNvSpPr/>
          <p:nvPr/>
        </p:nvSpPr>
        <p:spPr>
          <a:xfrm>
            <a:off x="7181212" y="3645061"/>
            <a:ext cx="741810" cy="232840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6822707" y="3325332"/>
            <a:ext cx="1438012" cy="299207"/>
            <a:chOff x="6794064" y="1986734"/>
            <a:chExt cx="1454740" cy="539532"/>
          </a:xfrm>
        </p:grpSpPr>
        <p:sp>
          <p:nvSpPr>
            <p:cNvPr id="122" name="Left Bracket 121"/>
            <p:cNvSpPr/>
            <p:nvPr/>
          </p:nvSpPr>
          <p:spPr>
            <a:xfrm>
              <a:off x="7983023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Left Bracket 122"/>
            <p:cNvSpPr/>
            <p:nvPr/>
          </p:nvSpPr>
          <p:spPr>
            <a:xfrm flipH="1">
              <a:off x="6794064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ounded Rectangle 123"/>
          <p:cNvSpPr/>
          <p:nvPr/>
        </p:nvSpPr>
        <p:spPr>
          <a:xfrm>
            <a:off x="9339701" y="3626965"/>
            <a:ext cx="741810" cy="232840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/>
          <p:cNvGrpSpPr/>
          <p:nvPr/>
        </p:nvGrpSpPr>
        <p:grpSpPr>
          <a:xfrm>
            <a:off x="8981196" y="3307236"/>
            <a:ext cx="1438012" cy="299207"/>
            <a:chOff x="6794064" y="1986734"/>
            <a:chExt cx="1454740" cy="539532"/>
          </a:xfrm>
        </p:grpSpPr>
        <p:sp>
          <p:nvSpPr>
            <p:cNvPr id="126" name="Left Bracket 125"/>
            <p:cNvSpPr/>
            <p:nvPr/>
          </p:nvSpPr>
          <p:spPr>
            <a:xfrm>
              <a:off x="7983023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Left Bracket 126"/>
            <p:cNvSpPr/>
            <p:nvPr/>
          </p:nvSpPr>
          <p:spPr>
            <a:xfrm flipH="1">
              <a:off x="6794064" y="1986734"/>
              <a:ext cx="265781" cy="539532"/>
            </a:xfrm>
            <a:prstGeom prst="leftBracket">
              <a:avLst/>
            </a:prstGeom>
            <a:solidFill>
              <a:srgbClr val="EDBAB1">
                <a:alpha val="50196"/>
              </a:srgbClr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2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30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9562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198" grpId="0" animBg="1"/>
      <p:bldP spid="111" grpId="0" animBg="1"/>
      <p:bldP spid="120" grpId="0" animBg="1"/>
      <p:bldP spid="1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39F85-1FE0-87DB-DB77-02BF57303B5A}"/>
              </a:ext>
            </a:extLst>
          </p:cNvPr>
          <p:cNvSpPr txBox="1">
            <a:spLocks/>
          </p:cNvSpPr>
          <p:nvPr/>
        </p:nvSpPr>
        <p:spPr>
          <a:xfrm>
            <a:off x="176979" y="347472"/>
            <a:ext cx="9506409" cy="69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Pipelining </a:t>
            </a:r>
            <a:r>
              <a:rPr lang="en-US" dirty="0"/>
              <a:t>Quiz Question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66C8D-903C-271E-464C-DC1996C33496}"/>
              </a:ext>
            </a:extLst>
          </p:cNvPr>
          <p:cNvSpPr txBox="1"/>
          <p:nvPr/>
        </p:nvSpPr>
        <p:spPr>
          <a:xfrm>
            <a:off x="372892" y="1026934"/>
            <a:ext cx="1147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many cycles are needed to execute this program with and without forwarding? </a:t>
            </a:r>
            <a:endParaRPr lang="en-SG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9C34A-AE2F-E93F-7EEE-87B8DE55C29B}"/>
              </a:ext>
            </a:extLst>
          </p:cNvPr>
          <p:cNvSpPr txBox="1"/>
          <p:nvPr/>
        </p:nvSpPr>
        <p:spPr>
          <a:xfrm>
            <a:off x="344947" y="1634546"/>
            <a:ext cx="3369803" cy="193899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536575" algn="l"/>
              </a:tabLst>
            </a:pPr>
            <a:r>
              <a:rPr lang="en-US" sz="2000" dirty="0"/>
              <a:t>A. 	</a:t>
            </a:r>
            <a:r>
              <a:rPr lang="en-US" sz="2000" dirty="0" err="1">
                <a:latin typeface="Lucida Console" panose="020B0609040504020204" pitchFamily="49" charset="0"/>
              </a:rPr>
              <a:t>lw</a:t>
            </a:r>
            <a:r>
              <a:rPr lang="en-US" sz="2000" dirty="0">
                <a:latin typeface="Lucida Console" panose="020B0609040504020204" pitchFamily="49" charset="0"/>
              </a:rPr>
              <a:t>  $t2, 0($t1)</a:t>
            </a:r>
          </a:p>
          <a:p>
            <a:pPr>
              <a:tabLst>
                <a:tab pos="536575" algn="l"/>
              </a:tabLst>
            </a:pPr>
            <a:r>
              <a:rPr lang="en-US" sz="2000" dirty="0"/>
              <a:t>B. 	</a:t>
            </a:r>
            <a:r>
              <a:rPr lang="en-US" sz="2000" dirty="0" err="1">
                <a:latin typeface="Lucida Console" panose="020B0609040504020204" pitchFamily="49" charset="0"/>
              </a:rPr>
              <a:t>lw</a:t>
            </a:r>
            <a:r>
              <a:rPr lang="en-US" sz="2000" dirty="0">
                <a:latin typeface="Lucida Console" panose="020B0609040504020204" pitchFamily="49" charset="0"/>
              </a:rPr>
              <a:t>  $t1, 100($t6)</a:t>
            </a:r>
          </a:p>
          <a:p>
            <a:pPr>
              <a:tabLst>
                <a:tab pos="536575" algn="l"/>
              </a:tabLst>
            </a:pPr>
            <a:r>
              <a:rPr lang="en-US" sz="2000" dirty="0"/>
              <a:t>C. 	</a:t>
            </a:r>
            <a:r>
              <a:rPr lang="en-US" sz="2000" dirty="0">
                <a:latin typeface="Lucida Console" panose="020B0609040504020204" pitchFamily="49" charset="0"/>
              </a:rPr>
              <a:t>sub $t6, $t1, $t2</a:t>
            </a:r>
          </a:p>
          <a:p>
            <a:pPr>
              <a:tabLst>
                <a:tab pos="536575" algn="l"/>
              </a:tabLst>
            </a:pPr>
            <a:r>
              <a:rPr lang="en-US" sz="2000" dirty="0"/>
              <a:t>D. 	</a:t>
            </a:r>
            <a:r>
              <a:rPr lang="en-US" sz="2000" dirty="0">
                <a:latin typeface="Lucida Console" panose="020B0609040504020204" pitchFamily="49" charset="0"/>
              </a:rPr>
              <a:t>add $t6, $t2, $t6</a:t>
            </a:r>
          </a:p>
          <a:p>
            <a:pPr>
              <a:tabLst>
                <a:tab pos="536575" algn="l"/>
              </a:tabLst>
            </a:pPr>
            <a:r>
              <a:rPr lang="en-SG" sz="2000" dirty="0"/>
              <a:t>E. 	</a:t>
            </a:r>
            <a:r>
              <a:rPr lang="en-SG" sz="2000" dirty="0">
                <a:latin typeface="Lucida Console" panose="020B0609040504020204" pitchFamily="49" charset="0"/>
              </a:rPr>
              <a:t>and $t3, $t6, $0</a:t>
            </a:r>
          </a:p>
          <a:p>
            <a:pPr>
              <a:tabLst>
                <a:tab pos="536575" algn="l"/>
              </a:tabLst>
            </a:pPr>
            <a:r>
              <a:rPr lang="en-SG" sz="2000" dirty="0"/>
              <a:t>F. 	</a:t>
            </a:r>
            <a:r>
              <a:rPr lang="en-SG" sz="2000" dirty="0" err="1">
                <a:latin typeface="Lucida Console" panose="020B0609040504020204" pitchFamily="49" charset="0"/>
              </a:rPr>
              <a:t>sw</a:t>
            </a:r>
            <a:r>
              <a:rPr lang="en-SG" sz="2000" dirty="0">
                <a:latin typeface="Lucida Console" panose="020B0609040504020204" pitchFamily="49" charset="0"/>
              </a:rPr>
              <a:t>  $t6, 50($t1)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2A5C4A-76B3-DAF2-40D7-CB4A897A5D9A}"/>
              </a:ext>
            </a:extLst>
          </p:cNvPr>
          <p:cNvSpPr txBox="1"/>
          <p:nvPr/>
        </p:nvSpPr>
        <p:spPr>
          <a:xfrm>
            <a:off x="3959865" y="150266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Without forwarding:</a:t>
            </a:r>
            <a:endParaRPr lang="en-SG" dirty="0">
              <a:solidFill>
                <a:srgbClr val="0000FF"/>
              </a:solidFill>
            </a:endParaRP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8A4B8638-E1DF-9891-964B-EF2D9D26F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16634"/>
              </p:ext>
            </p:extLst>
          </p:nvPr>
        </p:nvGraphicFramePr>
        <p:xfrm>
          <a:off x="3714750" y="1846636"/>
          <a:ext cx="837312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03063652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553264251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312913899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40147013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127672625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87374625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45734201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633920813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42345469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95291673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10640529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234607246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762009026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886005411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222416291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647709886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967029670"/>
                    </a:ext>
                  </a:extLst>
                </a:gridCol>
              </a:tblGrid>
              <a:tr h="200022"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62505"/>
                  </a:ext>
                </a:extLst>
              </a:tr>
              <a:tr h="1949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61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535950"/>
                  </a:ext>
                </a:extLst>
              </a:tr>
              <a:tr h="1504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sub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95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9204"/>
                  </a:ext>
                </a:extLst>
              </a:tr>
              <a:tr h="1860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041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9188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5C5D18A-39CB-5B1D-D8F8-91C8876EE7D3}"/>
              </a:ext>
            </a:extLst>
          </p:cNvPr>
          <p:cNvSpPr txBox="1"/>
          <p:nvPr/>
        </p:nvSpPr>
        <p:spPr>
          <a:xfrm>
            <a:off x="1876567" y="4537211"/>
            <a:ext cx="183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With forwarding:</a:t>
            </a:r>
            <a:endParaRPr lang="en-SG" dirty="0">
              <a:solidFill>
                <a:srgbClr val="0000FF"/>
              </a:solidFill>
            </a:endParaRPr>
          </a:p>
        </p:txBody>
      </p:sp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50B944E3-DB53-960B-3788-9FC27702D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943989"/>
              </p:ext>
            </p:extLst>
          </p:nvPr>
        </p:nvGraphicFramePr>
        <p:xfrm>
          <a:off x="3714750" y="4378452"/>
          <a:ext cx="837312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03063652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553264251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312913899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40147013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127672625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87374625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45734201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633920813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42345469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95291673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10640529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234607246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762009026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886005411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222416291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647709886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967029670"/>
                    </a:ext>
                  </a:extLst>
                </a:gridCol>
              </a:tblGrid>
              <a:tr h="200022"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62505"/>
                  </a:ext>
                </a:extLst>
              </a:tr>
              <a:tr h="1949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61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535950"/>
                  </a:ext>
                </a:extLst>
              </a:tr>
              <a:tr h="1504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sub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95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9204"/>
                  </a:ext>
                </a:extLst>
              </a:tr>
              <a:tr h="1860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041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918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1402E01-806A-7C24-6C31-5069FE41A18F}"/>
              </a:ext>
            </a:extLst>
          </p:cNvPr>
          <p:cNvSpPr txBox="1"/>
          <p:nvPr/>
        </p:nvSpPr>
        <p:spPr>
          <a:xfrm>
            <a:off x="4949190" y="2509384"/>
            <a:ext cx="232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D      E      M     W</a:t>
            </a:r>
            <a:endParaRPr lang="en-SG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A39E9-2755-86BB-B1B6-EADA18F39918}"/>
              </a:ext>
            </a:extLst>
          </p:cNvPr>
          <p:cNvSpPr txBox="1"/>
          <p:nvPr/>
        </p:nvSpPr>
        <p:spPr>
          <a:xfrm>
            <a:off x="5388615" y="2863517"/>
            <a:ext cx="3554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                 D      E      M     W</a:t>
            </a:r>
            <a:endParaRPr lang="en-SG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0692F-D328-4E80-C248-8833BBD4442F}"/>
              </a:ext>
            </a:extLst>
          </p:cNvPr>
          <p:cNvSpPr txBox="1"/>
          <p:nvPr/>
        </p:nvSpPr>
        <p:spPr>
          <a:xfrm>
            <a:off x="5918205" y="3161516"/>
            <a:ext cx="452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                                  D      E      M     W</a:t>
            </a:r>
            <a:endParaRPr lang="en-SG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B59D4-1BA0-E22E-E30F-9F25B8A5BA9A}"/>
              </a:ext>
            </a:extLst>
          </p:cNvPr>
          <p:cNvSpPr txBox="1"/>
          <p:nvPr/>
        </p:nvSpPr>
        <p:spPr>
          <a:xfrm>
            <a:off x="6426566" y="3560107"/>
            <a:ext cx="54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                                                  D      E      M     W</a:t>
            </a:r>
            <a:endParaRPr lang="en-SG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BFF38-CF40-7AF5-9D11-0A92CD3D200D}"/>
              </a:ext>
            </a:extLst>
          </p:cNvPr>
          <p:cNvSpPr txBox="1"/>
          <p:nvPr/>
        </p:nvSpPr>
        <p:spPr>
          <a:xfrm>
            <a:off x="6897375" y="3880398"/>
            <a:ext cx="5190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                                                  D      E      M     W</a:t>
            </a:r>
            <a:endParaRPr lang="en-SG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9548DB-6A37-524C-2657-C8ADDE100C05}"/>
              </a:ext>
            </a:extLst>
          </p:cNvPr>
          <p:cNvSpPr txBox="1"/>
          <p:nvPr/>
        </p:nvSpPr>
        <p:spPr>
          <a:xfrm>
            <a:off x="5965830" y="1430947"/>
            <a:ext cx="170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16 cycles</a:t>
            </a:r>
            <a:endParaRPr lang="en-SG" sz="2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BFFB2-BC61-C6E0-6492-BB5EB98427EE}"/>
              </a:ext>
            </a:extLst>
          </p:cNvPr>
          <p:cNvSpPr txBox="1"/>
          <p:nvPr/>
        </p:nvSpPr>
        <p:spPr>
          <a:xfrm>
            <a:off x="4935855" y="5066556"/>
            <a:ext cx="232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D      E      M     W</a:t>
            </a:r>
            <a:endParaRPr lang="en-SG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4C123-3B21-8CD2-C5C0-F42C08B8899D}"/>
              </a:ext>
            </a:extLst>
          </p:cNvPr>
          <p:cNvSpPr txBox="1"/>
          <p:nvPr/>
        </p:nvSpPr>
        <p:spPr>
          <a:xfrm>
            <a:off x="5426084" y="5382655"/>
            <a:ext cx="292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D               E      M     W</a:t>
            </a:r>
            <a:endParaRPr lang="en-SG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BF334-061D-1272-CBF2-8C7356891F4E}"/>
              </a:ext>
            </a:extLst>
          </p:cNvPr>
          <p:cNvSpPr txBox="1"/>
          <p:nvPr/>
        </p:nvSpPr>
        <p:spPr>
          <a:xfrm>
            <a:off x="5918205" y="5721208"/>
            <a:ext cx="3025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D               E      M     W</a:t>
            </a:r>
            <a:endParaRPr lang="en-SG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D903B1-BBED-BFC5-7E5C-6B019443118D}"/>
              </a:ext>
            </a:extLst>
          </p:cNvPr>
          <p:cNvSpPr txBox="1"/>
          <p:nvPr/>
        </p:nvSpPr>
        <p:spPr>
          <a:xfrm>
            <a:off x="6426566" y="6070759"/>
            <a:ext cx="2786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D              E      M     W</a:t>
            </a:r>
            <a:endParaRPr lang="en-SG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718BB-D622-B4F5-4AB7-BF8388954C47}"/>
              </a:ext>
            </a:extLst>
          </p:cNvPr>
          <p:cNvSpPr txBox="1"/>
          <p:nvPr/>
        </p:nvSpPr>
        <p:spPr>
          <a:xfrm>
            <a:off x="6897375" y="6420310"/>
            <a:ext cx="2786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D              E      M     W</a:t>
            </a:r>
            <a:endParaRPr lang="en-SG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682967-C26B-E629-0840-43BA21FC298B}"/>
              </a:ext>
            </a:extLst>
          </p:cNvPr>
          <p:cNvSpPr txBox="1"/>
          <p:nvPr/>
        </p:nvSpPr>
        <p:spPr>
          <a:xfrm>
            <a:off x="1953649" y="5019325"/>
            <a:ext cx="170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11 cycles</a:t>
            </a:r>
            <a:endParaRPr lang="en-SG" sz="2400" dirty="0">
              <a:solidFill>
                <a:srgbClr val="C00000"/>
              </a:solidFill>
            </a:endParaRP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27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252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39F85-1FE0-87DB-DB77-02BF57303B5A}"/>
              </a:ext>
            </a:extLst>
          </p:cNvPr>
          <p:cNvSpPr txBox="1">
            <a:spLocks/>
          </p:cNvSpPr>
          <p:nvPr/>
        </p:nvSpPr>
        <p:spPr>
          <a:xfrm>
            <a:off x="176980" y="347472"/>
            <a:ext cx="9276986" cy="69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Pipelining </a:t>
            </a:r>
            <a:r>
              <a:rPr lang="en-US" dirty="0"/>
              <a:t>Quiz Question 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66C8D-903C-271E-464C-DC1996C33496}"/>
              </a:ext>
            </a:extLst>
          </p:cNvPr>
          <p:cNvSpPr txBox="1"/>
          <p:nvPr/>
        </p:nvSpPr>
        <p:spPr>
          <a:xfrm>
            <a:off x="372892" y="1026934"/>
            <a:ext cx="11731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many cycles are needed to execute this program with forwarding, assume </a:t>
            </a:r>
            <a:r>
              <a:rPr lang="en-US" sz="2400" u="sng" dirty="0"/>
              <a:t>branch-taken prediction strategy</a:t>
            </a:r>
            <a:r>
              <a:rPr lang="en-US" sz="2400" dirty="0"/>
              <a:t>, branch decision made at MEM, whereas the actual branch in the code is taken.</a:t>
            </a:r>
            <a:endParaRPr lang="en-SG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9C34A-AE2F-E93F-7EEE-87B8DE55C29B}"/>
              </a:ext>
            </a:extLst>
          </p:cNvPr>
          <p:cNvSpPr txBox="1"/>
          <p:nvPr/>
        </p:nvSpPr>
        <p:spPr>
          <a:xfrm>
            <a:off x="979627" y="2511389"/>
            <a:ext cx="3369803" cy="132343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536575" algn="l"/>
              </a:tabLst>
            </a:pPr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err="1">
                <a:latin typeface="Lucida Console" panose="020B0609040504020204" pitchFamily="49" charset="0"/>
              </a:rPr>
              <a:t>lw</a:t>
            </a:r>
            <a:r>
              <a:rPr lang="en-US" sz="2000" dirty="0">
                <a:latin typeface="Lucida Console" panose="020B0609040504020204" pitchFamily="49" charset="0"/>
              </a:rPr>
              <a:t>  $s2, 0($s1)</a:t>
            </a:r>
          </a:p>
          <a:p>
            <a:pPr>
              <a:tabLst>
                <a:tab pos="536575" algn="l"/>
              </a:tabLst>
            </a:pPr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err="1">
                <a:latin typeface="Lucida Console" panose="020B0609040504020204" pitchFamily="49" charset="0"/>
              </a:rPr>
              <a:t>bne</a:t>
            </a:r>
            <a:r>
              <a:rPr lang="en-US" sz="2000" dirty="0">
                <a:latin typeface="Lucida Console" panose="020B0609040504020204" pitchFamily="49" charset="0"/>
              </a:rPr>
              <a:t> $s2, $s3, L1</a:t>
            </a:r>
          </a:p>
          <a:p>
            <a:pPr>
              <a:tabLst>
                <a:tab pos="536575" algn="l"/>
              </a:tabLst>
            </a:pPr>
            <a:r>
              <a:rPr lang="en-US" sz="2000" dirty="0">
                <a:latin typeface="Lucida Console" panose="020B0609040504020204" pitchFamily="49" charset="0"/>
              </a:rPr>
              <a:t>   sub $s0, $s4, $s5</a:t>
            </a:r>
          </a:p>
          <a:p>
            <a:pPr>
              <a:tabLst>
                <a:tab pos="536575" algn="l"/>
              </a:tabLst>
            </a:pPr>
            <a:r>
              <a:rPr lang="en-US" sz="2000" dirty="0"/>
              <a:t>L1: </a:t>
            </a:r>
            <a:r>
              <a:rPr lang="en-US" sz="2000" dirty="0">
                <a:latin typeface="Lucida Console" panose="020B0609040504020204" pitchFamily="49" charset="0"/>
              </a:rPr>
              <a:t>add $s0, $s0, $s3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8A4B8638-E1DF-9891-964B-EF2D9D26F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2504"/>
              </p:ext>
            </p:extLst>
          </p:nvPr>
        </p:nvGraphicFramePr>
        <p:xfrm>
          <a:off x="4772513" y="3164268"/>
          <a:ext cx="643986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03063652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553264251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312913899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40147013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127672625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87374625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45734201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633920813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42345469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95291673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10640529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234607246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762009026"/>
                    </a:ext>
                  </a:extLst>
                </a:gridCol>
              </a:tblGrid>
              <a:tr h="200022"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62505"/>
                  </a:ext>
                </a:extLst>
              </a:tr>
              <a:tr h="1949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61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bne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535950"/>
                  </a:ext>
                </a:extLst>
              </a:tr>
              <a:tr h="1504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951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1402E01-806A-7C24-6C31-5069FE41A18F}"/>
              </a:ext>
            </a:extLst>
          </p:cNvPr>
          <p:cNvSpPr txBox="1"/>
          <p:nvPr/>
        </p:nvSpPr>
        <p:spPr>
          <a:xfrm>
            <a:off x="6031575" y="3827059"/>
            <a:ext cx="2994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D              E      M     W</a:t>
            </a:r>
            <a:endParaRPr lang="en-SG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A39E9-2755-86BB-B1B6-EADA18F39918}"/>
              </a:ext>
            </a:extLst>
          </p:cNvPr>
          <p:cNvSpPr txBox="1"/>
          <p:nvPr/>
        </p:nvSpPr>
        <p:spPr>
          <a:xfrm>
            <a:off x="6528386" y="4191401"/>
            <a:ext cx="2811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 D             E     M     W</a:t>
            </a:r>
            <a:endParaRPr lang="en-SG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9548DB-6A37-524C-2657-C8ADDE100C05}"/>
              </a:ext>
            </a:extLst>
          </p:cNvPr>
          <p:cNvSpPr txBox="1"/>
          <p:nvPr/>
        </p:nvSpPr>
        <p:spPr>
          <a:xfrm>
            <a:off x="7451289" y="4638110"/>
            <a:ext cx="170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8 cycles</a:t>
            </a:r>
            <a:endParaRPr lang="en-SG" sz="2400" dirty="0">
              <a:solidFill>
                <a:srgbClr val="C00000"/>
              </a:solidFill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2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103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39F85-1FE0-87DB-DB77-02BF57303B5A}"/>
              </a:ext>
            </a:extLst>
          </p:cNvPr>
          <p:cNvSpPr txBox="1">
            <a:spLocks/>
          </p:cNvSpPr>
          <p:nvPr/>
        </p:nvSpPr>
        <p:spPr>
          <a:xfrm>
            <a:off x="176980" y="347472"/>
            <a:ext cx="9664444" cy="69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Pipelining </a:t>
            </a:r>
            <a:r>
              <a:rPr lang="en-US" dirty="0"/>
              <a:t>Quiz Question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66C8D-903C-271E-464C-DC1996C33496}"/>
              </a:ext>
            </a:extLst>
          </p:cNvPr>
          <p:cNvSpPr txBox="1"/>
          <p:nvPr/>
        </p:nvSpPr>
        <p:spPr>
          <a:xfrm>
            <a:off x="372892" y="1026934"/>
            <a:ext cx="11731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many cycles are needed to execute this program with forwarding, assume </a:t>
            </a:r>
            <a:r>
              <a:rPr lang="en-US" sz="2400" u="sng" dirty="0"/>
              <a:t>branch-NOT-taken prediction strategy</a:t>
            </a:r>
            <a:r>
              <a:rPr lang="en-US" sz="2400" dirty="0"/>
              <a:t>, branch decision made at MEM, whereas the actual branch in the code is taken.</a:t>
            </a:r>
            <a:endParaRPr lang="en-SG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9C34A-AE2F-E93F-7EEE-87B8DE55C29B}"/>
              </a:ext>
            </a:extLst>
          </p:cNvPr>
          <p:cNvSpPr txBox="1"/>
          <p:nvPr/>
        </p:nvSpPr>
        <p:spPr>
          <a:xfrm>
            <a:off x="979627" y="2511389"/>
            <a:ext cx="3369803" cy="132343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536575" algn="l"/>
              </a:tabLst>
            </a:pPr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err="1">
                <a:latin typeface="Lucida Console" panose="020B0609040504020204" pitchFamily="49" charset="0"/>
              </a:rPr>
              <a:t>lw</a:t>
            </a:r>
            <a:r>
              <a:rPr lang="en-US" sz="2000" dirty="0">
                <a:latin typeface="Lucida Console" panose="020B0609040504020204" pitchFamily="49" charset="0"/>
              </a:rPr>
              <a:t>  $s2, 0($s1)</a:t>
            </a:r>
          </a:p>
          <a:p>
            <a:pPr>
              <a:tabLst>
                <a:tab pos="536575" algn="l"/>
              </a:tabLst>
            </a:pPr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err="1">
                <a:latin typeface="Lucida Console" panose="020B0609040504020204" pitchFamily="49" charset="0"/>
              </a:rPr>
              <a:t>bne</a:t>
            </a:r>
            <a:r>
              <a:rPr lang="en-US" sz="2000" dirty="0">
                <a:latin typeface="Lucida Console" panose="020B0609040504020204" pitchFamily="49" charset="0"/>
              </a:rPr>
              <a:t> $s2, $s3, L1</a:t>
            </a:r>
          </a:p>
          <a:p>
            <a:pPr>
              <a:tabLst>
                <a:tab pos="536575" algn="l"/>
              </a:tabLst>
            </a:pPr>
            <a:r>
              <a:rPr lang="en-US" sz="2000" dirty="0">
                <a:latin typeface="Lucida Console" panose="020B0609040504020204" pitchFamily="49" charset="0"/>
              </a:rPr>
              <a:t>   sub $s0, $s4, $s5</a:t>
            </a:r>
          </a:p>
          <a:p>
            <a:pPr>
              <a:tabLst>
                <a:tab pos="536575" algn="l"/>
              </a:tabLst>
            </a:pPr>
            <a:r>
              <a:rPr lang="en-US" sz="2000" dirty="0"/>
              <a:t>L1: </a:t>
            </a:r>
            <a:r>
              <a:rPr lang="en-US" sz="2000" dirty="0">
                <a:latin typeface="Lucida Console" panose="020B0609040504020204" pitchFamily="49" charset="0"/>
              </a:rPr>
              <a:t>add $s0, $s0, $s3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A9F05BC1-DB85-C137-0F21-5074EEA90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887828"/>
              </p:ext>
            </p:extLst>
          </p:nvPr>
        </p:nvGraphicFramePr>
        <p:xfrm>
          <a:off x="4862097" y="2619058"/>
          <a:ext cx="643986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03063652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553264251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312913899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40147013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127672625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87374625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45734201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633920813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1423454698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952916732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10640529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2234607246"/>
                    </a:ext>
                  </a:extLst>
                </a:gridCol>
                <a:gridCol w="483315">
                  <a:extLst>
                    <a:ext uri="{9D8B030D-6E8A-4147-A177-3AD203B41FA5}">
                      <a16:colId xmlns:a16="http://schemas.microsoft.com/office/drawing/2014/main" val="3762009026"/>
                    </a:ext>
                  </a:extLst>
                </a:gridCol>
              </a:tblGrid>
              <a:tr h="200022"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62505"/>
                  </a:ext>
                </a:extLst>
              </a:tr>
              <a:tr h="1949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61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bne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535950"/>
                  </a:ext>
                </a:extLst>
              </a:tr>
              <a:tr h="1504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sub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95120"/>
                  </a:ext>
                </a:extLst>
              </a:tr>
              <a:tr h="1504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13809"/>
                  </a:ext>
                </a:extLst>
              </a:tr>
              <a:tr h="1504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472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32E9DD-BCD6-4C67-219F-9CF6CCD2FB78}"/>
              </a:ext>
            </a:extLst>
          </p:cNvPr>
          <p:cNvSpPr txBox="1"/>
          <p:nvPr/>
        </p:nvSpPr>
        <p:spPr>
          <a:xfrm>
            <a:off x="6096000" y="3289618"/>
            <a:ext cx="2994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D              E      M     W</a:t>
            </a:r>
            <a:endParaRPr lang="en-SG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B3DDF-3447-B466-EDE6-EFBEFAC0EE8E}"/>
              </a:ext>
            </a:extLst>
          </p:cNvPr>
          <p:cNvSpPr txBox="1"/>
          <p:nvPr/>
        </p:nvSpPr>
        <p:spPr>
          <a:xfrm>
            <a:off x="6578359" y="3649671"/>
            <a:ext cx="2994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D              E      </a:t>
            </a:r>
            <a:r>
              <a:rPr lang="en-US" sz="1600" strike="sngStrike" dirty="0"/>
              <a:t>M</a:t>
            </a:r>
            <a:r>
              <a:rPr lang="en-US" sz="1600" dirty="0"/>
              <a:t>     </a:t>
            </a:r>
            <a:r>
              <a:rPr lang="en-US" sz="1600" strike="sngStrike" dirty="0"/>
              <a:t>W</a:t>
            </a:r>
            <a:endParaRPr lang="en-SG" sz="1600" strike="sngStrik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55DB5-F909-C728-B86E-F80FB8D4D496}"/>
              </a:ext>
            </a:extLst>
          </p:cNvPr>
          <p:cNvSpPr txBox="1"/>
          <p:nvPr/>
        </p:nvSpPr>
        <p:spPr>
          <a:xfrm>
            <a:off x="7073659" y="3963973"/>
            <a:ext cx="2994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D              </a:t>
            </a:r>
            <a:r>
              <a:rPr lang="en-US" sz="1600" strike="sngStrike" dirty="0"/>
              <a:t>E</a:t>
            </a:r>
            <a:r>
              <a:rPr lang="en-US" sz="1600" dirty="0"/>
              <a:t>     </a:t>
            </a:r>
            <a:r>
              <a:rPr lang="en-US" sz="1600" strike="sngStrike" dirty="0"/>
              <a:t>M</a:t>
            </a:r>
            <a:r>
              <a:rPr lang="en-US" sz="1600" dirty="0"/>
              <a:t>      </a:t>
            </a:r>
            <a:r>
              <a:rPr lang="en-US" sz="1600" strike="sngStrike" dirty="0"/>
              <a:t>W</a:t>
            </a:r>
            <a:endParaRPr lang="en-SG" sz="1600" strike="sngStrik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7CE1A-641A-6271-0D70-59BC7BBAF459}"/>
              </a:ext>
            </a:extLst>
          </p:cNvPr>
          <p:cNvSpPr txBox="1"/>
          <p:nvPr/>
        </p:nvSpPr>
        <p:spPr>
          <a:xfrm>
            <a:off x="8481060" y="4320231"/>
            <a:ext cx="2478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     D      E      M     W</a:t>
            </a:r>
            <a:endParaRPr lang="en-SG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81BCA-E656-94E4-E8D8-F40E25E41304}"/>
              </a:ext>
            </a:extLst>
          </p:cNvPr>
          <p:cNvSpPr txBox="1"/>
          <p:nvPr/>
        </p:nvSpPr>
        <p:spPr>
          <a:xfrm>
            <a:off x="7412749" y="4945040"/>
            <a:ext cx="170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11 cycles</a:t>
            </a:r>
            <a:endParaRPr lang="en-SG" sz="2400" dirty="0">
              <a:solidFill>
                <a:srgbClr val="C00000"/>
              </a:solidFill>
            </a:endParaRP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4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72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Past </a:t>
            </a:r>
            <a:r>
              <a:rPr lang="en-US" dirty="0" err="1" smtClean="0"/>
              <a:t>YEARs’</a:t>
            </a:r>
            <a:r>
              <a:rPr lang="en-US" dirty="0" smtClean="0"/>
              <a:t> QUESTIONS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914400" y="3505199"/>
            <a:ext cx="8534400" cy="2563091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Pipelining</a:t>
            </a:r>
          </a:p>
          <a:p>
            <a:pPr marL="457200" indent="-280988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AY2020</a:t>
            </a:r>
            <a:r>
              <a:rPr lang="en-US" dirty="0" smtClean="0">
                <a:solidFill>
                  <a:schemeClr val="tx1"/>
                </a:solidFill>
              </a:rPr>
              <a:t>/21 </a:t>
            </a:r>
            <a:r>
              <a:rPr lang="en-US" dirty="0" err="1" smtClean="0">
                <a:solidFill>
                  <a:schemeClr val="tx1"/>
                </a:solidFill>
              </a:rPr>
              <a:t>Sem2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Q16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280988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AY2023</a:t>
            </a:r>
            <a:r>
              <a:rPr lang="en-US" dirty="0" smtClean="0">
                <a:solidFill>
                  <a:schemeClr val="tx1"/>
                </a:solidFill>
              </a:rPr>
              <a:t>/24 </a:t>
            </a:r>
            <a:r>
              <a:rPr lang="en-US" dirty="0" err="1" smtClean="0">
                <a:solidFill>
                  <a:schemeClr val="tx1"/>
                </a:solidFill>
              </a:rPr>
              <a:t>Sem1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Q16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0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7579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826" y="347472"/>
            <a:ext cx="5784574" cy="716015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AY2020</a:t>
            </a:r>
            <a:r>
              <a:rPr lang="en-US" sz="3600" dirty="0" smtClean="0"/>
              <a:t>/21 </a:t>
            </a:r>
            <a:r>
              <a:rPr lang="en-US" sz="3600" dirty="0" err="1" smtClean="0"/>
              <a:t>Sem2</a:t>
            </a:r>
            <a:r>
              <a:rPr lang="en-US" sz="3600" dirty="0" smtClean="0"/>
              <a:t> </a:t>
            </a:r>
            <a:r>
              <a:rPr lang="en-US" sz="3600" dirty="0" err="1" smtClean="0"/>
              <a:t>Q16</a:t>
            </a:r>
            <a:r>
              <a:rPr lang="en-US" sz="3600" dirty="0" smtClean="0"/>
              <a:t>(a)</a:t>
            </a:r>
            <a:endParaRPr lang="en-US" sz="36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64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7"/>
          <a:stretch/>
        </p:blipFill>
        <p:spPr>
          <a:xfrm>
            <a:off x="329978" y="964094"/>
            <a:ext cx="7362909" cy="4136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80"/>
          <a:stretch/>
        </p:blipFill>
        <p:spPr>
          <a:xfrm>
            <a:off x="329978" y="5200564"/>
            <a:ext cx="7724099" cy="103367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088864" y="2185178"/>
            <a:ext cx="385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Answer: 16 + (5 – 1) = </a:t>
            </a:r>
            <a:r>
              <a:rPr lang="en-US" sz="2400" b="1" dirty="0" smtClean="0">
                <a:solidFill>
                  <a:srgbClr val="C00000"/>
                </a:solidFill>
              </a:rPr>
              <a:t>20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896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826" y="347472"/>
            <a:ext cx="5679799" cy="716015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AY2020</a:t>
            </a:r>
            <a:r>
              <a:rPr lang="en-US" sz="3600" dirty="0" smtClean="0"/>
              <a:t>/21 </a:t>
            </a:r>
            <a:r>
              <a:rPr lang="en-US" sz="3600" dirty="0" err="1" smtClean="0"/>
              <a:t>Sem2</a:t>
            </a:r>
            <a:r>
              <a:rPr lang="en-US" sz="3600" dirty="0" smtClean="0"/>
              <a:t> </a:t>
            </a:r>
            <a:r>
              <a:rPr lang="en-US" sz="3600" dirty="0" err="1" smtClean="0"/>
              <a:t>Q16</a:t>
            </a:r>
            <a:r>
              <a:rPr lang="en-US" sz="3600" dirty="0" smtClean="0"/>
              <a:t>(b)</a:t>
            </a:r>
            <a:endParaRPr lang="en-US" sz="36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65</a:t>
            </a:fld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18"/>
          <a:stretch/>
        </p:blipFill>
        <p:spPr>
          <a:xfrm>
            <a:off x="431731" y="5198164"/>
            <a:ext cx="7159401" cy="142195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7"/>
          <a:stretch/>
        </p:blipFill>
        <p:spPr>
          <a:xfrm>
            <a:off x="329978" y="964094"/>
            <a:ext cx="7362909" cy="4136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0903" y="1495443"/>
            <a:ext cx="48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0903" y="2142842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0903" y="2338441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0903" y="2519510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0903" y="270905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0903" y="289826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0903" y="3086348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70903" y="3269823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0903" y="345563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70903" y="365427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0903" y="3841374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0903" y="404290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0903" y="4765773"/>
            <a:ext cx="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48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826" y="347472"/>
            <a:ext cx="5432149" cy="716015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AY2020</a:t>
            </a:r>
            <a:r>
              <a:rPr lang="en-US" sz="3600" dirty="0" smtClean="0"/>
              <a:t>/21 </a:t>
            </a:r>
            <a:r>
              <a:rPr lang="en-US" sz="3600" dirty="0" err="1" smtClean="0"/>
              <a:t>Sem2</a:t>
            </a:r>
            <a:r>
              <a:rPr lang="en-US" sz="3600" dirty="0" smtClean="0"/>
              <a:t> </a:t>
            </a:r>
            <a:r>
              <a:rPr lang="en-US" sz="3600" dirty="0" err="1" smtClean="0"/>
              <a:t>Q16</a:t>
            </a:r>
            <a:r>
              <a:rPr lang="en-US" sz="3600" dirty="0" smtClean="0"/>
              <a:t>(c)</a:t>
            </a:r>
            <a:endParaRPr lang="en-US" sz="36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66</a:t>
            </a:fld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18"/>
          <a:stretch/>
        </p:blipFill>
        <p:spPr>
          <a:xfrm>
            <a:off x="431731" y="5198164"/>
            <a:ext cx="7159401" cy="142195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7"/>
          <a:stretch/>
        </p:blipFill>
        <p:spPr>
          <a:xfrm>
            <a:off x="329978" y="964094"/>
            <a:ext cx="7362909" cy="4136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0903" y="1495443"/>
            <a:ext cx="48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0903" y="2142842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0903" y="2338441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0903" y="2519510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0903" y="270905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0903" y="289826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0903" y="3086348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70903" y="3269823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0903" y="345563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70903" y="365427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0903" y="3841374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0903" y="404290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0903" y="4765773"/>
            <a:ext cx="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t="40995" b="47428"/>
          <a:stretch/>
        </p:blipFill>
        <p:spPr>
          <a:xfrm>
            <a:off x="870173" y="6160829"/>
            <a:ext cx="6720959" cy="421194"/>
          </a:xfrm>
          <a:prstGeom prst="rect">
            <a:avLst/>
          </a:prstGeom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4208143" y="1495443"/>
            <a:ext cx="48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(c)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08143" y="2142842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08143" y="2338441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08143" y="2519510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08143" y="270905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08143" y="289826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08143" y="3086348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08143" y="3269823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08143" y="345563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08143" y="365427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08143" y="3841374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08143" y="404290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08143" y="4765773"/>
            <a:ext cx="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  <a:endParaRPr 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742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826" y="347472"/>
            <a:ext cx="5432149" cy="716015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AY2020</a:t>
            </a:r>
            <a:r>
              <a:rPr lang="en-US" sz="3600" dirty="0" smtClean="0"/>
              <a:t>/21 </a:t>
            </a:r>
            <a:r>
              <a:rPr lang="en-US" sz="3600" dirty="0" err="1" smtClean="0"/>
              <a:t>Sem2</a:t>
            </a:r>
            <a:r>
              <a:rPr lang="en-US" sz="3600" dirty="0" smtClean="0"/>
              <a:t> </a:t>
            </a:r>
            <a:r>
              <a:rPr lang="en-US" sz="3600" dirty="0" err="1" smtClean="0"/>
              <a:t>Q16</a:t>
            </a:r>
            <a:r>
              <a:rPr lang="en-US" sz="3600" dirty="0" smtClean="0"/>
              <a:t>(d)</a:t>
            </a:r>
            <a:endParaRPr lang="en-US" sz="36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67</a:t>
            </a:fld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18"/>
          <a:stretch/>
        </p:blipFill>
        <p:spPr>
          <a:xfrm>
            <a:off x="431731" y="5198164"/>
            <a:ext cx="7159401" cy="142195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7"/>
          <a:stretch/>
        </p:blipFill>
        <p:spPr>
          <a:xfrm>
            <a:off x="329978" y="964094"/>
            <a:ext cx="7362909" cy="4136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0903" y="1495443"/>
            <a:ext cx="48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0903" y="2142842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0903" y="2338441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0903" y="2519510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0903" y="270905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0903" y="289826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0903" y="3086348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70903" y="3269823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0903" y="345563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70903" y="365427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0903" y="3841374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0903" y="404290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0903" y="4765773"/>
            <a:ext cx="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08143" y="1495443"/>
            <a:ext cx="48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(c)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08143" y="2142842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08143" y="2338441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08143" y="2519510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08143" y="270905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08143" y="289826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08143" y="3086348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08143" y="3269823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08143" y="345563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08143" y="365427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08143" y="3841374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08143" y="404290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08143" y="4765773"/>
            <a:ext cx="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  <a:endParaRPr 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t="55916" b="27067"/>
          <a:stretch/>
        </p:blipFill>
        <p:spPr>
          <a:xfrm>
            <a:off x="852426" y="6098385"/>
            <a:ext cx="6711434" cy="619125"/>
          </a:xfrm>
          <a:prstGeom prst="rect">
            <a:avLst/>
          </a:prstGeom>
          <a:ln>
            <a:noFill/>
          </a:ln>
        </p:spPr>
      </p:pic>
      <p:sp>
        <p:nvSpPr>
          <p:cNvPr id="53" name="TextBox 52"/>
          <p:cNvSpPr txBox="1"/>
          <p:nvPr/>
        </p:nvSpPr>
        <p:spPr>
          <a:xfrm>
            <a:off x="4634948" y="1495443"/>
            <a:ext cx="48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(d)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34948" y="2338441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34948" y="3086348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34948" y="3269823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34948" y="3842907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34948" y="4765773"/>
            <a:ext cx="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67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  <p:bldP spid="64" grpId="0"/>
      <p:bldP spid="6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826" y="347472"/>
            <a:ext cx="5432149" cy="716015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AY2020</a:t>
            </a:r>
            <a:r>
              <a:rPr lang="en-US" sz="3600" dirty="0" smtClean="0"/>
              <a:t>/21 </a:t>
            </a:r>
            <a:r>
              <a:rPr lang="en-US" sz="3600" dirty="0" err="1" smtClean="0"/>
              <a:t>Sem2</a:t>
            </a:r>
            <a:r>
              <a:rPr lang="en-US" sz="3600" dirty="0" smtClean="0"/>
              <a:t> </a:t>
            </a:r>
            <a:r>
              <a:rPr lang="en-US" sz="3600" dirty="0" err="1" smtClean="0"/>
              <a:t>Q16</a:t>
            </a:r>
            <a:r>
              <a:rPr lang="en-US" sz="3600" dirty="0" smtClean="0"/>
              <a:t>(e)</a:t>
            </a:r>
            <a:endParaRPr lang="en-US" sz="36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68</a:t>
            </a:fld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7"/>
          <a:stretch/>
        </p:blipFill>
        <p:spPr>
          <a:xfrm>
            <a:off x="329978" y="964094"/>
            <a:ext cx="7362909" cy="4136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0903" y="1495443"/>
            <a:ext cx="48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0903" y="2142842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0903" y="2338441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0903" y="2519510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0903" y="270905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0903" y="289826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0903" y="3086348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70903" y="3269823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0903" y="345563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70903" y="365427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0903" y="3841374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0903" y="404290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0903" y="4765773"/>
            <a:ext cx="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08143" y="1495443"/>
            <a:ext cx="48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(c)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08143" y="2142842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08143" y="2338441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08143" y="2519510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08143" y="270905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08143" y="289826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08143" y="3086348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08143" y="3269823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08143" y="345563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08143" y="3654276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08143" y="3841374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08143" y="4042909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  <a:endParaRPr 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08143" y="4765773"/>
            <a:ext cx="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  <a:endParaRPr 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34948" y="1495443"/>
            <a:ext cx="48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(d)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34948" y="2338441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34948" y="3086348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34948" y="3269823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34948" y="3842907"/>
            <a:ext cx="4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endParaRPr lang="en-US" sz="1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34948" y="4765773"/>
            <a:ext cx="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t="56178"/>
          <a:stretch/>
        </p:blipFill>
        <p:spPr>
          <a:xfrm>
            <a:off x="415186" y="5162288"/>
            <a:ext cx="6711434" cy="159440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5343556" y="2057845"/>
            <a:ext cx="385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More than 1 possible answer.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54016" y="2535967"/>
            <a:ext cx="5172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rgbClr val="7030A0"/>
                </a:solidFill>
              </a:rPr>
              <a:t>Move </a:t>
            </a:r>
            <a:r>
              <a:rPr lang="en-SG" sz="2000" dirty="0" err="1">
                <a:solidFill>
                  <a:srgbClr val="7030A0"/>
                </a:solidFill>
              </a:rPr>
              <a:t>I14</a:t>
            </a:r>
            <a:r>
              <a:rPr lang="en-SG" sz="2000" dirty="0">
                <a:solidFill>
                  <a:srgbClr val="7030A0"/>
                </a:solidFill>
              </a:rPr>
              <a:t> (</a:t>
            </a:r>
            <a:r>
              <a:rPr lang="en-SG" sz="2000" dirty="0" err="1">
                <a:solidFill>
                  <a:srgbClr val="7030A0"/>
                </a:solidFill>
              </a:rPr>
              <a:t>addi</a:t>
            </a:r>
            <a:r>
              <a:rPr lang="en-SG" sz="2000" dirty="0">
                <a:solidFill>
                  <a:srgbClr val="7030A0"/>
                </a:solidFill>
              </a:rPr>
              <a:t> $</a:t>
            </a:r>
            <a:r>
              <a:rPr lang="en-SG" sz="2000" dirty="0" err="1">
                <a:solidFill>
                  <a:srgbClr val="7030A0"/>
                </a:solidFill>
              </a:rPr>
              <a:t>s5</a:t>
            </a:r>
            <a:r>
              <a:rPr lang="en-SG" sz="2000" dirty="0">
                <a:solidFill>
                  <a:srgbClr val="7030A0"/>
                </a:solidFill>
              </a:rPr>
              <a:t>, $</a:t>
            </a:r>
            <a:r>
              <a:rPr lang="en-SG" sz="2000" dirty="0" err="1">
                <a:solidFill>
                  <a:srgbClr val="7030A0"/>
                </a:solidFill>
              </a:rPr>
              <a:t>s5</a:t>
            </a:r>
            <a:r>
              <a:rPr lang="en-SG" sz="2000" dirty="0">
                <a:solidFill>
                  <a:srgbClr val="7030A0"/>
                </a:solidFill>
              </a:rPr>
              <a:t>, 1) to between </a:t>
            </a:r>
            <a:r>
              <a:rPr lang="en-SG" sz="2000" dirty="0" err="1">
                <a:solidFill>
                  <a:srgbClr val="7030A0"/>
                </a:solidFill>
              </a:rPr>
              <a:t>I11</a:t>
            </a:r>
            <a:r>
              <a:rPr lang="en-SG" sz="2000" dirty="0">
                <a:solidFill>
                  <a:srgbClr val="7030A0"/>
                </a:solidFill>
              </a:rPr>
              <a:t> (</a:t>
            </a:r>
            <a:r>
              <a:rPr lang="en-SG" sz="2000" dirty="0" err="1">
                <a:solidFill>
                  <a:srgbClr val="7030A0"/>
                </a:solidFill>
              </a:rPr>
              <a:t>lw</a:t>
            </a:r>
            <a:r>
              <a:rPr lang="en-SG" sz="2000" dirty="0">
                <a:solidFill>
                  <a:srgbClr val="7030A0"/>
                </a:solidFill>
              </a:rPr>
              <a:t> $</a:t>
            </a:r>
            <a:r>
              <a:rPr lang="en-SG" sz="2000" dirty="0" err="1">
                <a:solidFill>
                  <a:srgbClr val="7030A0"/>
                </a:solidFill>
              </a:rPr>
              <a:t>s4</a:t>
            </a:r>
            <a:r>
              <a:rPr lang="en-SG" sz="2000" dirty="0">
                <a:solidFill>
                  <a:srgbClr val="7030A0"/>
                </a:solidFill>
              </a:rPr>
              <a:t>, 0($</a:t>
            </a:r>
            <a:r>
              <a:rPr lang="en-SG" sz="2000" dirty="0" err="1">
                <a:solidFill>
                  <a:srgbClr val="7030A0"/>
                </a:solidFill>
              </a:rPr>
              <a:t>t4</a:t>
            </a:r>
            <a:r>
              <a:rPr lang="en-SG" sz="2000" dirty="0">
                <a:solidFill>
                  <a:srgbClr val="7030A0"/>
                </a:solidFill>
              </a:rPr>
              <a:t>)) and </a:t>
            </a:r>
            <a:r>
              <a:rPr lang="en-SG" sz="2000" dirty="0" err="1">
                <a:solidFill>
                  <a:srgbClr val="7030A0"/>
                </a:solidFill>
              </a:rPr>
              <a:t>I12</a:t>
            </a:r>
            <a:r>
              <a:rPr lang="en-SG" sz="2000" dirty="0">
                <a:solidFill>
                  <a:srgbClr val="7030A0"/>
                </a:solidFill>
              </a:rPr>
              <a:t> (sub $</a:t>
            </a:r>
            <a:r>
              <a:rPr lang="en-SG" sz="2000" dirty="0" err="1">
                <a:solidFill>
                  <a:srgbClr val="7030A0"/>
                </a:solidFill>
              </a:rPr>
              <a:t>s3</a:t>
            </a:r>
            <a:r>
              <a:rPr lang="en-SG" sz="2000" dirty="0">
                <a:solidFill>
                  <a:srgbClr val="7030A0"/>
                </a:solidFill>
              </a:rPr>
              <a:t>, $</a:t>
            </a:r>
            <a:r>
              <a:rPr lang="en-SG" sz="2000" dirty="0" err="1">
                <a:solidFill>
                  <a:srgbClr val="7030A0"/>
                </a:solidFill>
              </a:rPr>
              <a:t>s3</a:t>
            </a:r>
            <a:r>
              <a:rPr lang="en-SG" sz="2000" dirty="0">
                <a:solidFill>
                  <a:srgbClr val="7030A0"/>
                </a:solidFill>
              </a:rPr>
              <a:t>, $</a:t>
            </a:r>
            <a:r>
              <a:rPr lang="en-SG" sz="2000" dirty="0" err="1">
                <a:solidFill>
                  <a:srgbClr val="7030A0"/>
                </a:solidFill>
              </a:rPr>
              <a:t>s4</a:t>
            </a:r>
            <a:r>
              <a:rPr lang="en-SG" sz="2000" dirty="0">
                <a:solidFill>
                  <a:srgbClr val="7030A0"/>
                </a:solidFill>
              </a:rPr>
              <a:t>) to remove the 1 cycle of delay at </a:t>
            </a:r>
            <a:r>
              <a:rPr lang="en-SG" sz="2000" dirty="0" err="1">
                <a:solidFill>
                  <a:srgbClr val="7030A0"/>
                </a:solidFill>
              </a:rPr>
              <a:t>I12</a:t>
            </a:r>
            <a:r>
              <a:rPr lang="en-SG" sz="2000" dirty="0">
                <a:solidFill>
                  <a:srgbClr val="7030A0"/>
                </a:solidFill>
              </a:rPr>
              <a:t>.</a:t>
            </a:r>
            <a:endParaRPr lang="en-US" sz="2400" b="1" dirty="0">
              <a:solidFill>
                <a:srgbClr val="7030A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70313" y="3981450"/>
            <a:ext cx="2963735" cy="508410"/>
            <a:chOff x="970313" y="3981450"/>
            <a:chExt cx="2963735" cy="508410"/>
          </a:xfrm>
        </p:grpSpPr>
        <p:sp>
          <p:nvSpPr>
            <p:cNvPr id="3" name="Rounded Rectangle 2"/>
            <p:cNvSpPr/>
            <p:nvPr/>
          </p:nvSpPr>
          <p:spPr>
            <a:xfrm>
              <a:off x="1204455" y="4287596"/>
              <a:ext cx="2729593" cy="2022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970313" y="3981450"/>
              <a:ext cx="296512" cy="428625"/>
            </a:xfrm>
            <a:custGeom>
              <a:avLst/>
              <a:gdLst>
                <a:gd name="connsiteX0" fmla="*/ 210787 w 296512"/>
                <a:gd name="connsiteY0" fmla="*/ 428625 h 428625"/>
                <a:gd name="connsiteX1" fmla="*/ 1237 w 296512"/>
                <a:gd name="connsiteY1" fmla="*/ 257175 h 428625"/>
                <a:gd name="connsiteX2" fmla="*/ 296512 w 296512"/>
                <a:gd name="connsiteY2" fmla="*/ 0 h 428625"/>
                <a:gd name="connsiteX3" fmla="*/ 296512 w 296512"/>
                <a:gd name="connsiteY3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512" h="428625">
                  <a:moveTo>
                    <a:pt x="210787" y="428625"/>
                  </a:moveTo>
                  <a:cubicBezTo>
                    <a:pt x="98868" y="378618"/>
                    <a:pt x="-13051" y="328612"/>
                    <a:pt x="1237" y="257175"/>
                  </a:cubicBezTo>
                  <a:cubicBezTo>
                    <a:pt x="15524" y="185737"/>
                    <a:pt x="296512" y="0"/>
                    <a:pt x="296512" y="0"/>
                  </a:cubicBezTo>
                  <a:lnTo>
                    <a:pt x="296512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380959" y="3680341"/>
            <a:ext cx="5172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smtClean="0">
                <a:solidFill>
                  <a:srgbClr val="7030A0"/>
                </a:solidFill>
              </a:rPr>
              <a:t>If your answer involves </a:t>
            </a:r>
            <a:r>
              <a:rPr lang="en-SG" sz="2000" dirty="0" err="1" smtClean="0">
                <a:solidFill>
                  <a:srgbClr val="7030A0"/>
                </a:solidFill>
              </a:rPr>
              <a:t>I15</a:t>
            </a:r>
            <a:r>
              <a:rPr lang="en-SG" sz="2000" dirty="0" smtClean="0">
                <a:solidFill>
                  <a:srgbClr val="7030A0"/>
                </a:solidFill>
              </a:rPr>
              <a:t>, explain where the label “skip” goes to.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845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826" y="347472"/>
            <a:ext cx="5495969" cy="716015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7030A0"/>
                </a:solidFill>
              </a:rPr>
              <a:t>AY2023</a:t>
            </a:r>
            <a:r>
              <a:rPr lang="en-US" sz="3600" dirty="0" smtClean="0">
                <a:solidFill>
                  <a:srgbClr val="7030A0"/>
                </a:solidFill>
              </a:rPr>
              <a:t>/24 </a:t>
            </a:r>
            <a:r>
              <a:rPr lang="en-US" sz="3600" dirty="0" err="1" smtClean="0">
                <a:solidFill>
                  <a:srgbClr val="7030A0"/>
                </a:solidFill>
              </a:rPr>
              <a:t>Sem1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Q16</a:t>
            </a:r>
            <a:r>
              <a:rPr lang="en-US" sz="3600" dirty="0" smtClean="0">
                <a:solidFill>
                  <a:srgbClr val="7030A0"/>
                </a:solidFill>
              </a:rPr>
              <a:t>(a)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69</a:t>
            </a:fld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0" y="977762"/>
            <a:ext cx="8937580" cy="54574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04327" y="2621777"/>
            <a:ext cx="175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8 (i.e. $8)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471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16B0-F9C8-7C5C-528B-1A96E286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47472"/>
            <a:ext cx="5690420" cy="775272"/>
          </a:xfrm>
        </p:spPr>
        <p:txBody>
          <a:bodyPr>
            <a:normAutofit/>
          </a:bodyPr>
          <a:lstStyle/>
          <a:p>
            <a:r>
              <a:rPr lang="en-US" sz="3600" dirty="0"/>
              <a:t>Sequential Circuits Quiz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30CB9-336B-3306-27D4-0C21D7DBD457}"/>
              </a:ext>
            </a:extLst>
          </p:cNvPr>
          <p:cNvSpPr txBox="1"/>
          <p:nvPr/>
        </p:nvSpPr>
        <p:spPr>
          <a:xfrm>
            <a:off x="645252" y="1322800"/>
            <a:ext cx="5420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In this quiz we are given the following circuit: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21BB48-3867-5F29-2D74-0E972AAC4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54"/>
          <a:stretch/>
        </p:blipFill>
        <p:spPr>
          <a:xfrm>
            <a:off x="542135" y="2017875"/>
            <a:ext cx="4977759" cy="35500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56654" y="291747"/>
            <a:ext cx="3739113" cy="8309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C00000"/>
                </a:solidFill>
              </a:rPr>
              <a:t>QnA</a:t>
            </a:r>
            <a:r>
              <a:rPr lang="en-US" sz="1600" dirty="0" smtClean="0">
                <a:solidFill>
                  <a:srgbClr val="C00000"/>
                </a:solidFill>
              </a:rPr>
              <a:t>: </a:t>
            </a:r>
            <a:r>
              <a:rPr lang="en-US" sz="1600" dirty="0"/>
              <a:t>Can you please go through Sequential Circuits Quiz 2 more thoroughly? I very get confused with 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85501D-EE35-D32D-923B-83F7633A0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513" t="37276" r="5542" b="7594"/>
          <a:stretch/>
        </p:blipFill>
        <p:spPr>
          <a:xfrm>
            <a:off x="5901342" y="2591836"/>
            <a:ext cx="6061380" cy="32179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9E0AC9-D98A-417D-D7C1-7119C8B64B93}"/>
              </a:ext>
            </a:extLst>
          </p:cNvPr>
          <p:cNvSpPr txBox="1"/>
          <p:nvPr/>
        </p:nvSpPr>
        <p:spPr>
          <a:xfrm>
            <a:off x="5690246" y="2107516"/>
            <a:ext cx="6272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Choose the statement that best describes this circuit: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6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588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826" y="347472"/>
            <a:ext cx="5495969" cy="716015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7030A0"/>
                </a:solidFill>
              </a:rPr>
              <a:t>AY2023</a:t>
            </a:r>
            <a:r>
              <a:rPr lang="en-US" sz="3600" dirty="0" smtClean="0">
                <a:solidFill>
                  <a:srgbClr val="7030A0"/>
                </a:solidFill>
              </a:rPr>
              <a:t>/24 </a:t>
            </a:r>
            <a:r>
              <a:rPr lang="en-US" sz="3600" dirty="0" err="1" smtClean="0">
                <a:solidFill>
                  <a:srgbClr val="7030A0"/>
                </a:solidFill>
              </a:rPr>
              <a:t>Sem1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Q16</a:t>
            </a:r>
            <a:r>
              <a:rPr lang="en-US" sz="3600" dirty="0" smtClean="0">
                <a:solidFill>
                  <a:srgbClr val="7030A0"/>
                </a:solidFill>
              </a:rPr>
              <a:t>(b)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70</a:t>
            </a:fld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5" t="12675" r="35859" b="31430"/>
          <a:stretch/>
        </p:blipFill>
        <p:spPr>
          <a:xfrm>
            <a:off x="438149" y="1063487"/>
            <a:ext cx="3724275" cy="2481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07"/>
          <a:stretch/>
        </p:blipFill>
        <p:spPr>
          <a:xfrm>
            <a:off x="4162424" y="1172992"/>
            <a:ext cx="7718019" cy="9854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6" y="3545362"/>
            <a:ext cx="8627967" cy="33136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66913" y="2621053"/>
            <a:ext cx="166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40 cycles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0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826" y="347472"/>
            <a:ext cx="5495969" cy="716015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7030A0"/>
                </a:solidFill>
              </a:rPr>
              <a:t>AY2023</a:t>
            </a:r>
            <a:r>
              <a:rPr lang="en-US" sz="3600" dirty="0" smtClean="0">
                <a:solidFill>
                  <a:srgbClr val="7030A0"/>
                </a:solidFill>
              </a:rPr>
              <a:t>/24 </a:t>
            </a:r>
            <a:r>
              <a:rPr lang="en-US" sz="3600" dirty="0" err="1" smtClean="0">
                <a:solidFill>
                  <a:srgbClr val="7030A0"/>
                </a:solidFill>
              </a:rPr>
              <a:t>Sem1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Q16</a:t>
            </a:r>
            <a:r>
              <a:rPr lang="en-US" sz="3600" dirty="0" smtClean="0">
                <a:solidFill>
                  <a:srgbClr val="7030A0"/>
                </a:solidFill>
              </a:rPr>
              <a:t>(c)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71</a:t>
            </a:fld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5" t="12675" r="35859" b="31430"/>
          <a:stretch/>
        </p:blipFill>
        <p:spPr>
          <a:xfrm>
            <a:off x="438149" y="1063487"/>
            <a:ext cx="3724275" cy="2481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37"/>
          <a:stretch/>
        </p:blipFill>
        <p:spPr>
          <a:xfrm>
            <a:off x="4162424" y="1172992"/>
            <a:ext cx="7718019" cy="2517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82" b="30470"/>
          <a:stretch/>
        </p:blipFill>
        <p:spPr>
          <a:xfrm>
            <a:off x="4162424" y="1448389"/>
            <a:ext cx="7718019" cy="6911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1" r="12984"/>
          <a:stretch/>
        </p:blipFill>
        <p:spPr>
          <a:xfrm>
            <a:off x="1403498" y="3564266"/>
            <a:ext cx="9001986" cy="3022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66913" y="2621053"/>
            <a:ext cx="166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29 cycles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88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826" y="347472"/>
            <a:ext cx="5495969" cy="716015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7030A0"/>
                </a:solidFill>
              </a:rPr>
              <a:t>AY2023</a:t>
            </a:r>
            <a:r>
              <a:rPr lang="en-US" sz="3600" dirty="0" smtClean="0">
                <a:solidFill>
                  <a:srgbClr val="7030A0"/>
                </a:solidFill>
              </a:rPr>
              <a:t>/24 </a:t>
            </a:r>
            <a:r>
              <a:rPr lang="en-US" sz="3600" dirty="0" err="1" smtClean="0">
                <a:solidFill>
                  <a:srgbClr val="7030A0"/>
                </a:solidFill>
              </a:rPr>
              <a:t>Sem1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Q16</a:t>
            </a:r>
            <a:r>
              <a:rPr lang="en-US" sz="3600" dirty="0" smtClean="0">
                <a:solidFill>
                  <a:srgbClr val="7030A0"/>
                </a:solidFill>
              </a:rPr>
              <a:t>(d)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72</a:t>
            </a:fld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5" t="12675" r="35859" b="31430"/>
          <a:stretch/>
        </p:blipFill>
        <p:spPr>
          <a:xfrm>
            <a:off x="438149" y="1063487"/>
            <a:ext cx="3724275" cy="2481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37"/>
          <a:stretch/>
        </p:blipFill>
        <p:spPr>
          <a:xfrm>
            <a:off x="4162424" y="1172992"/>
            <a:ext cx="7718019" cy="2517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31"/>
          <a:stretch/>
        </p:blipFill>
        <p:spPr>
          <a:xfrm>
            <a:off x="4162424" y="1439031"/>
            <a:ext cx="7718019" cy="7017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27" y="3108073"/>
            <a:ext cx="9286975" cy="35053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28738" y="2250284"/>
            <a:ext cx="166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27 cycles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33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826" y="347472"/>
            <a:ext cx="9726192" cy="71601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>Additional Exercise: Tracing signals and data</a:t>
            </a:r>
            <a:endParaRPr lang="en-US" sz="3600" dirty="0">
              <a:solidFill>
                <a:srgbClr val="0000FF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73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71499" y="1174173"/>
            <a:ext cx="10809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</a:t>
            </a:r>
            <a:r>
              <a:rPr lang="en-US" sz="2400" dirty="0" err="1" smtClean="0"/>
              <a:t>Powerpoint</a:t>
            </a:r>
            <a:r>
              <a:rPr lang="en-US" sz="2400" dirty="0" smtClean="0"/>
              <a:t> animation, give the full details of the signals and data bits (highlighting those lines that are active) of the following code that is executed in a pipelined MIPS. Assume that L is at address </a:t>
            </a:r>
            <a:r>
              <a:rPr lang="en-US" sz="2400" dirty="0" err="1" smtClean="0"/>
              <a:t>0x00000100</a:t>
            </a:r>
            <a:r>
              <a:rPr lang="en-US" sz="2400" dirty="0" smtClean="0"/>
              <a:t> and the </a:t>
            </a:r>
            <a:r>
              <a:rPr lang="en-US" sz="2400" dirty="0" err="1" smtClean="0"/>
              <a:t>beq</a:t>
            </a:r>
            <a:r>
              <a:rPr lang="en-US" sz="2400" dirty="0" smtClean="0"/>
              <a:t> instruction is at address </a:t>
            </a:r>
            <a:r>
              <a:rPr lang="en-US" sz="2400" dirty="0" err="1" smtClean="0"/>
              <a:t>0x00001000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05322" y="3016645"/>
            <a:ext cx="3508300" cy="1384995"/>
          </a:xfrm>
          <a:prstGeom prst="rect">
            <a:avLst/>
          </a:prstGeom>
          <a:solidFill>
            <a:srgbClr val="E7FCFF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 $1, $2, $3</a:t>
            </a:r>
          </a:p>
          <a:p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$6, 4($7)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$4, $5, L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427" y="6234545"/>
            <a:ext cx="439535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Credit: A/P </a:t>
            </a:r>
            <a:r>
              <a:rPr lang="en-US" sz="2400" dirty="0" err="1" smtClean="0"/>
              <a:t>Anandha</a:t>
            </a:r>
            <a:r>
              <a:rPr lang="en-US" sz="2400" dirty="0" smtClean="0"/>
              <a:t> </a:t>
            </a:r>
            <a:r>
              <a:rPr lang="en-US" sz="2400" dirty="0" err="1" smtClean="0"/>
              <a:t>Gopalan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5760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2FB7EBF-3883-0C73-2B53-B033D8B485A4}"/>
              </a:ext>
            </a:extLst>
          </p:cNvPr>
          <p:cNvGrpSpPr/>
          <p:nvPr/>
        </p:nvGrpSpPr>
        <p:grpSpPr>
          <a:xfrm>
            <a:off x="1790700" y="851868"/>
            <a:ext cx="8610600" cy="5671939"/>
            <a:chOff x="1611923" y="547077"/>
            <a:chExt cx="8610600" cy="5671939"/>
          </a:xfrm>
        </p:grpSpPr>
        <p:sp>
          <p:nvSpPr>
            <p:cNvPr id="6" name="Rounded Rectangular Callout 183">
              <a:extLst>
                <a:ext uri="{FF2B5EF4-FFF2-40B4-BE49-F238E27FC236}">
                  <a16:creationId xmlns:a16="http://schemas.microsoft.com/office/drawing/2014/main" id="{EEF27855-25E3-DFC1-2463-46EA3E68E0C1}"/>
                </a:ext>
              </a:extLst>
            </p:cNvPr>
            <p:cNvSpPr/>
            <p:nvPr/>
          </p:nvSpPr>
          <p:spPr>
            <a:xfrm>
              <a:off x="3700278" y="828858"/>
              <a:ext cx="700088" cy="404019"/>
            </a:xfrm>
            <a:prstGeom prst="wedgeRoundRectCallout">
              <a:avLst>
                <a:gd name="adj1" fmla="val -52336"/>
                <a:gd name="adj2" fmla="val 251105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PC= 0xFFC</a:t>
              </a:r>
            </a:p>
          </p:txBody>
        </p:sp>
        <p:sp>
          <p:nvSpPr>
            <p:cNvPr id="7" name="Line 3">
              <a:extLst>
                <a:ext uri="{FF2B5EF4-FFF2-40B4-BE49-F238E27FC236}">
                  <a16:creationId xmlns:a16="http://schemas.microsoft.com/office/drawing/2014/main" id="{B8754956-58C2-D56E-C462-CD210F325E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4966677"/>
              <a:ext cx="1752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Line 4">
              <a:extLst>
                <a:ext uri="{FF2B5EF4-FFF2-40B4-BE49-F238E27FC236}">
                  <a16:creationId xmlns:a16="http://schemas.microsoft.com/office/drawing/2014/main" id="{9D74CC19-91AD-6349-03F0-83D26E858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1523" y="4966677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5D25CFEF-739C-8217-5432-1D7BCED8C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7923" y="5042877"/>
              <a:ext cx="1676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7BF5A3E4-17AD-2254-180D-909C64DF1C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4585677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F24312A5-8AC3-35C7-1233-D80DF9654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0323" y="5652477"/>
              <a:ext cx="5638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E722E58-DBE7-A433-9DC1-71899E749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36723" y="5042877"/>
              <a:ext cx="152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84A8DB65-16AE-7D43-429A-13CAA35C53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9123" y="5042877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E20C3627-E3F4-B5E8-45E4-1DDA3CFE86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0323" y="3518877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3EB5B063-06B9-F00F-AB9F-7A7A3694B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0323" y="3518877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3571E791-98A0-BA48-207C-65EE4DF1C6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9723" y="1613877"/>
              <a:ext cx="381000" cy="914400"/>
              <a:chOff x="1392" y="2880"/>
              <a:chExt cx="288" cy="480"/>
            </a:xfrm>
          </p:grpSpPr>
          <p:sp>
            <p:nvSpPr>
              <p:cNvPr id="17" name="Line 13">
                <a:extLst>
                  <a:ext uri="{FF2B5EF4-FFF2-40B4-BE49-F238E27FC236}">
                    <a16:creationId xmlns:a16="http://schemas.microsoft.com/office/drawing/2014/main" id="{F172C5F6-E040-3D04-C9AD-B35037E20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3072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Line 14">
                <a:extLst>
                  <a:ext uri="{FF2B5EF4-FFF2-40B4-BE49-F238E27FC236}">
                    <a16:creationId xmlns:a16="http://schemas.microsoft.com/office/drawing/2014/main" id="{A63BEECE-DC69-07BC-ECBF-8AAEFC775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120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Line 15">
                <a:extLst>
                  <a:ext uri="{FF2B5EF4-FFF2-40B4-BE49-F238E27FC236}">
                    <a16:creationId xmlns:a16="http://schemas.microsoft.com/office/drawing/2014/main" id="{895C8E1C-47B2-DF4F-2603-1FE0294C5A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88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Line 16">
                <a:extLst>
                  <a:ext uri="{FF2B5EF4-FFF2-40B4-BE49-F238E27FC236}">
                    <a16:creationId xmlns:a16="http://schemas.microsoft.com/office/drawing/2014/main" id="{35260AFC-1D01-5929-8A57-A7C955617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3168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70BAC5F3-AF0F-3406-1B09-A9A16E5FE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3216"/>
                <a:ext cx="288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" name="Line 18">
                <a:extLst>
                  <a:ext uri="{FF2B5EF4-FFF2-40B4-BE49-F238E27FC236}">
                    <a16:creationId xmlns:a16="http://schemas.microsoft.com/office/drawing/2014/main" id="{4A97EDA5-A184-5505-ECF6-9953F0B3D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302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Line 19">
                <a:extLst>
                  <a:ext uri="{FF2B5EF4-FFF2-40B4-BE49-F238E27FC236}">
                    <a16:creationId xmlns:a16="http://schemas.microsoft.com/office/drawing/2014/main" id="{709C1820-193C-2987-2CB6-774959644A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2880"/>
                <a:ext cx="288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B2B465EA-FADD-10BB-B78C-7C9A99D84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923" y="2604477"/>
              <a:ext cx="1295400" cy="1447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E755A5AA-55ED-7B5C-B298-868D9D1CA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723" y="2985477"/>
              <a:ext cx="152400" cy="838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24D3FA62-24B2-B1EB-7EC7-1AA52194B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9123" y="3366477"/>
              <a:ext cx="304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C1B209A-3115-5158-3A93-6B7F23221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5323" y="1766277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F777FE0D-1B1F-CF99-631D-7AD0657B9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8723" y="2375877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Text Box 25">
              <a:extLst>
                <a:ext uri="{FF2B5EF4-FFF2-40B4-BE49-F238E27FC236}">
                  <a16:creationId xmlns:a16="http://schemas.microsoft.com/office/drawing/2014/main" id="{B848B257-DA3E-0AD8-AD15-B36B58BFC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7723" y="3137877"/>
              <a:ext cx="7413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/>
                <a:t>Read</a:t>
              </a:r>
            </a:p>
            <a:p>
              <a:r>
                <a:rPr lang="en-US" altLang="en-US" sz="1200" dirty="0"/>
                <a:t>Address</a:t>
              </a:r>
            </a:p>
          </p:txBody>
        </p:sp>
        <p:sp>
          <p:nvSpPr>
            <p:cNvPr id="30" name="Text Box 26">
              <a:extLst>
                <a:ext uri="{FF2B5EF4-FFF2-40B4-BE49-F238E27FC236}">
                  <a16:creationId xmlns:a16="http://schemas.microsoft.com/office/drawing/2014/main" id="{EADDB5CC-29E3-8D7E-F25A-3E7ED1CF5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5848" y="2658452"/>
              <a:ext cx="1108075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b="1" dirty="0"/>
                <a:t>Instruction</a:t>
              </a:r>
            </a:p>
            <a:p>
              <a:pPr algn="ctr"/>
              <a:r>
                <a:rPr lang="en-US" altLang="en-US" sz="1400" b="1" dirty="0"/>
                <a:t>Memory</a:t>
              </a:r>
            </a:p>
          </p:txBody>
        </p:sp>
        <p:sp>
          <p:nvSpPr>
            <p:cNvPr id="31" name="Text Box 27">
              <a:extLst>
                <a:ext uri="{FF2B5EF4-FFF2-40B4-BE49-F238E27FC236}">
                  <a16:creationId xmlns:a16="http://schemas.microsoft.com/office/drawing/2014/main" id="{6DDF4534-B301-C617-F462-B70E97829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723" y="1918677"/>
              <a:ext cx="4810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 dirty="0"/>
                <a:t>Add</a:t>
              </a:r>
            </a:p>
          </p:txBody>
        </p:sp>
        <p:sp>
          <p:nvSpPr>
            <p:cNvPr id="32" name="Text Box 28">
              <a:extLst>
                <a:ext uri="{FF2B5EF4-FFF2-40B4-BE49-F238E27FC236}">
                  <a16:creationId xmlns:a16="http://schemas.microsoft.com/office/drawing/2014/main" id="{A88CBE12-FA4C-669C-EC1C-495E924C7F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780198" y="3198202"/>
              <a:ext cx="395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 dirty="0"/>
                <a:t>PC</a:t>
              </a:r>
            </a:p>
          </p:txBody>
        </p:sp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4E92D8FB-4E6E-C40A-C599-C90A8E9C2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1923" y="3366477"/>
              <a:ext cx="304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Text Box 30">
              <a:extLst>
                <a:ext uri="{FF2B5EF4-FFF2-40B4-BE49-F238E27FC236}">
                  <a16:creationId xmlns:a16="http://schemas.microsoft.com/office/drawing/2014/main" id="{354A6FBC-3776-A3CB-C6C6-7CF4BB8A9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0123" y="2223477"/>
              <a:ext cx="268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 dirty="0"/>
                <a:t>4</a:t>
              </a:r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C657354A-A54B-630E-9F7E-ED0C019C6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1923" y="928077"/>
              <a:ext cx="0" cy="2438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AutoShape 32">
              <a:extLst>
                <a:ext uri="{FF2B5EF4-FFF2-40B4-BE49-F238E27FC236}">
                  <a16:creationId xmlns:a16="http://schemas.microsoft.com/office/drawing/2014/main" id="{8B1F0B9C-842E-F85A-E19B-2241EF36D0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2221523" y="851877"/>
              <a:ext cx="685800" cy="228600"/>
            </a:xfrm>
            <a:custGeom>
              <a:avLst/>
              <a:gdLst>
                <a:gd name="T0" fmla="*/ 600075 w 21600"/>
                <a:gd name="T1" fmla="*/ 114300 h 21600"/>
                <a:gd name="T2" fmla="*/ 342900 w 21600"/>
                <a:gd name="T3" fmla="*/ 228600 h 21600"/>
                <a:gd name="T4" fmla="*/ 85725 w 21600"/>
                <a:gd name="T5" fmla="*/ 114300 h 21600"/>
                <a:gd name="T6" fmla="*/ 3429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1A326DCE-68ED-0B1D-4CD9-A9021E0B0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1923" y="928077"/>
              <a:ext cx="852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E4FFDFD5-E2C5-E3F0-B835-55C573A8AA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8723" y="775677"/>
              <a:ext cx="525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AED5276C-F13F-34FA-523C-DB51D4BD1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02723" y="5804877"/>
              <a:ext cx="5943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F2B6B687-3C4B-B113-D6C6-B2256E9D0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323" y="2604477"/>
              <a:ext cx="1295400" cy="1447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1" name="Line 37">
              <a:extLst>
                <a:ext uri="{FF2B5EF4-FFF2-40B4-BE49-F238E27FC236}">
                  <a16:creationId xmlns:a16="http://schemas.microsoft.com/office/drawing/2014/main" id="{87ABF757-F3F4-56AC-FA4D-2DA99033C8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9323" y="3366477"/>
              <a:ext cx="152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Line 38">
              <a:extLst>
                <a:ext uri="{FF2B5EF4-FFF2-40B4-BE49-F238E27FC236}">
                  <a16:creationId xmlns:a16="http://schemas.microsoft.com/office/drawing/2014/main" id="{9618FF31-CDCE-3F44-D927-F22DF349E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3137877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Text Box 39">
              <a:extLst>
                <a:ext uri="{FF2B5EF4-FFF2-40B4-BE49-F238E27FC236}">
                  <a16:creationId xmlns:a16="http://schemas.microsoft.com/office/drawing/2014/main" id="{924361DB-2F61-11BE-8499-94F9DB50A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5123" y="3747477"/>
              <a:ext cx="903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/>
                <a:t>Write Data</a:t>
              </a:r>
            </a:p>
          </p:txBody>
        </p:sp>
        <p:sp>
          <p:nvSpPr>
            <p:cNvPr id="44" name="Text Box 40">
              <a:extLst>
                <a:ext uri="{FF2B5EF4-FFF2-40B4-BE49-F238E27FC236}">
                  <a16:creationId xmlns:a16="http://schemas.microsoft.com/office/drawing/2014/main" id="{995CEE8A-626E-E7DA-97EA-5CD577BC25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5123" y="2604477"/>
              <a:ext cx="103663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/>
                <a:t>Read Addr 1</a:t>
              </a:r>
            </a:p>
          </p:txBody>
        </p:sp>
        <p:sp>
          <p:nvSpPr>
            <p:cNvPr id="45" name="Text Box 41">
              <a:extLst>
                <a:ext uri="{FF2B5EF4-FFF2-40B4-BE49-F238E27FC236}">
                  <a16:creationId xmlns:a16="http://schemas.microsoft.com/office/drawing/2014/main" id="{64B09190-DB02-E3BE-3516-8EE745F8A0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5123" y="2985477"/>
              <a:ext cx="103663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/>
                <a:t>Read Addr 2</a:t>
              </a:r>
            </a:p>
          </p:txBody>
        </p:sp>
        <p:sp>
          <p:nvSpPr>
            <p:cNvPr id="46" name="Text Box 42">
              <a:extLst>
                <a:ext uri="{FF2B5EF4-FFF2-40B4-BE49-F238E27FC236}">
                  <a16:creationId xmlns:a16="http://schemas.microsoft.com/office/drawing/2014/main" id="{02B79C1C-49BE-A803-33DB-C3CA2D204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5123" y="3366477"/>
              <a:ext cx="903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/>
                <a:t>Write Addr</a:t>
              </a:r>
            </a:p>
          </p:txBody>
        </p:sp>
        <p:sp>
          <p:nvSpPr>
            <p:cNvPr id="47" name="Text Box 43">
              <a:extLst>
                <a:ext uri="{FF2B5EF4-FFF2-40B4-BE49-F238E27FC236}">
                  <a16:creationId xmlns:a16="http://schemas.microsoft.com/office/drawing/2014/main" id="{366BB13D-4ED6-A9FD-26CC-266B4BE7DB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148" y="2756877"/>
              <a:ext cx="900113" cy="738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b="1" dirty="0"/>
                <a:t>Register</a:t>
              </a:r>
            </a:p>
            <a:p>
              <a:pPr algn="ctr"/>
              <a:endParaRPr lang="en-US" altLang="en-US" sz="1400" b="1" dirty="0"/>
            </a:p>
            <a:p>
              <a:pPr algn="ctr"/>
              <a:r>
                <a:rPr lang="en-US" altLang="en-US" sz="1400" b="1" dirty="0"/>
                <a:t>File</a:t>
              </a:r>
            </a:p>
          </p:txBody>
        </p:sp>
        <p:sp>
          <p:nvSpPr>
            <p:cNvPr id="48" name="Text Box 44">
              <a:extLst>
                <a:ext uri="{FF2B5EF4-FFF2-40B4-BE49-F238E27FC236}">
                  <a16:creationId xmlns:a16="http://schemas.microsoft.com/office/drawing/2014/main" id="{081A0138-26C9-C20A-CB1D-F85938412F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7123" y="2756877"/>
              <a:ext cx="6746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en-US" sz="1200" dirty="0"/>
                <a:t>Read</a:t>
              </a:r>
            </a:p>
            <a:p>
              <a:pPr algn="r"/>
              <a:r>
                <a:rPr lang="en-US" altLang="en-US" sz="1200" dirty="0"/>
                <a:t> Data 1</a:t>
              </a:r>
            </a:p>
          </p:txBody>
        </p:sp>
        <p:sp>
          <p:nvSpPr>
            <p:cNvPr id="49" name="Text Box 45">
              <a:extLst>
                <a:ext uri="{FF2B5EF4-FFF2-40B4-BE49-F238E27FC236}">
                  <a16:creationId xmlns:a16="http://schemas.microsoft.com/office/drawing/2014/main" id="{C63886E7-061D-1BB7-9DC3-F7B9D4F8AE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7123" y="3442677"/>
              <a:ext cx="6746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en-US" sz="1200" dirty="0"/>
                <a:t>Read</a:t>
              </a:r>
            </a:p>
            <a:p>
              <a:pPr algn="r"/>
              <a:r>
                <a:rPr lang="en-US" altLang="en-US" sz="1200" dirty="0"/>
                <a:t> Data 2</a:t>
              </a:r>
            </a:p>
          </p:txBody>
        </p:sp>
        <p:sp>
          <p:nvSpPr>
            <p:cNvPr id="50" name="Line 46">
              <a:extLst>
                <a:ext uri="{FF2B5EF4-FFF2-40B4-BE49-F238E27FC236}">
                  <a16:creationId xmlns:a16="http://schemas.microsoft.com/office/drawing/2014/main" id="{59FD2531-2063-4759-2AD9-0818C213B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4585677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47">
              <a:extLst>
                <a:ext uri="{FF2B5EF4-FFF2-40B4-BE49-F238E27FC236}">
                  <a16:creationId xmlns:a16="http://schemas.microsoft.com/office/drawing/2014/main" id="{BE50F564-87E9-3AFD-D367-AEFD2FCA04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723" y="4509477"/>
              <a:ext cx="762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Line 48">
              <a:extLst>
                <a:ext uri="{FF2B5EF4-FFF2-40B4-BE49-F238E27FC236}">
                  <a16:creationId xmlns:a16="http://schemas.microsoft.com/office/drawing/2014/main" id="{1BCC2404-AA35-6912-40B7-DCEC0C8F7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1923" y="4509477"/>
              <a:ext cx="762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Text Box 49">
              <a:extLst>
                <a:ext uri="{FF2B5EF4-FFF2-40B4-BE49-F238E27FC236}">
                  <a16:creationId xmlns:a16="http://schemas.microsoft.com/office/drawing/2014/main" id="{F967646A-3495-2E1C-7E17-DE0474A31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723" y="4585677"/>
              <a:ext cx="352425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/>
                <a:t>16</a:t>
              </a:r>
            </a:p>
          </p:txBody>
        </p:sp>
        <p:sp>
          <p:nvSpPr>
            <p:cNvPr id="54" name="Text Box 50">
              <a:extLst>
                <a:ext uri="{FF2B5EF4-FFF2-40B4-BE49-F238E27FC236}">
                  <a16:creationId xmlns:a16="http://schemas.microsoft.com/office/drawing/2014/main" id="{387DE85D-BC0C-553A-C0EC-81449B6FBD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1923" y="4585677"/>
              <a:ext cx="352425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/>
                <a:t>32</a:t>
              </a:r>
            </a:p>
          </p:txBody>
        </p:sp>
        <p:sp>
          <p:nvSpPr>
            <p:cNvPr id="55" name="Line 51">
              <a:extLst>
                <a:ext uri="{FF2B5EF4-FFF2-40B4-BE49-F238E27FC236}">
                  <a16:creationId xmlns:a16="http://schemas.microsoft.com/office/drawing/2014/main" id="{71D63CD5-7BA4-E65A-518A-75FB82AFD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723" y="3899877"/>
              <a:ext cx="254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Line 52">
              <a:extLst>
                <a:ext uri="{FF2B5EF4-FFF2-40B4-BE49-F238E27FC236}">
                  <a16:creationId xmlns:a16="http://schemas.microsoft.com/office/drawing/2014/main" id="{A367B7AA-741E-2E42-3ACC-DA42BCF12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3923" y="4052277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Line 53">
              <a:extLst>
                <a:ext uri="{FF2B5EF4-FFF2-40B4-BE49-F238E27FC236}">
                  <a16:creationId xmlns:a16="http://schemas.microsoft.com/office/drawing/2014/main" id="{F961302F-57D0-B564-9274-DE4D4734A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6723" y="3671277"/>
              <a:ext cx="152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Line 54">
              <a:extLst>
                <a:ext uri="{FF2B5EF4-FFF2-40B4-BE49-F238E27FC236}">
                  <a16:creationId xmlns:a16="http://schemas.microsoft.com/office/drawing/2014/main" id="{D683269B-7F3B-CFD0-1122-00AC644CD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2756877"/>
              <a:ext cx="0" cy="1828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239AF35D-5CA7-A23B-1C98-438E43837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2756877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76DB037F-E228-E3EF-75FA-FC3F9E05FB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1523" y="3671277"/>
              <a:ext cx="431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95929929-3978-9512-6903-159B40C38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3123" y="3442677"/>
              <a:ext cx="17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1FF9E7BD-0301-059D-A3B4-5C42B02AF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723" y="2756877"/>
              <a:ext cx="533400" cy="1295400"/>
            </a:xfrm>
            <a:custGeom>
              <a:avLst/>
              <a:gdLst>
                <a:gd name="T0" fmla="*/ 0 w 388"/>
                <a:gd name="T1" fmla="*/ 0 h 1099"/>
                <a:gd name="T2" fmla="*/ 0 w 388"/>
                <a:gd name="T3" fmla="*/ 503308 h 1099"/>
                <a:gd name="T4" fmla="*/ 152596 w 388"/>
                <a:gd name="T5" fmla="*/ 651825 h 1099"/>
                <a:gd name="T6" fmla="*/ 0 w 388"/>
                <a:gd name="T7" fmla="*/ 790913 h 1099"/>
                <a:gd name="T8" fmla="*/ 0 w 388"/>
                <a:gd name="T9" fmla="*/ 1294221 h 1099"/>
                <a:gd name="T10" fmla="*/ 532025 w 388"/>
                <a:gd name="T11" fmla="*/ 931179 h 1099"/>
                <a:gd name="T12" fmla="*/ 532025 w 388"/>
                <a:gd name="T13" fmla="*/ 363042 h 1099"/>
                <a:gd name="T14" fmla="*/ 0 w 388"/>
                <a:gd name="T15" fmla="*/ 0 h 10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8" h="1099">
                  <a:moveTo>
                    <a:pt x="0" y="0"/>
                  </a:moveTo>
                  <a:lnTo>
                    <a:pt x="0" y="427"/>
                  </a:lnTo>
                  <a:lnTo>
                    <a:pt x="111" y="553"/>
                  </a:lnTo>
                  <a:lnTo>
                    <a:pt x="0" y="671"/>
                  </a:lnTo>
                  <a:lnTo>
                    <a:pt x="0" y="1098"/>
                  </a:lnTo>
                  <a:lnTo>
                    <a:pt x="387" y="790"/>
                  </a:lnTo>
                  <a:lnTo>
                    <a:pt x="387" y="30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1D550379-AB09-F1D7-C6BC-06A37B715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1323" y="3366477"/>
              <a:ext cx="504825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200" b="1" dirty="0"/>
                <a:t>ALU</a:t>
              </a:r>
            </a:p>
          </p:txBody>
        </p:sp>
        <p:sp>
          <p:nvSpPr>
            <p:cNvPr id="64" name="AutoShape 60">
              <a:extLst>
                <a:ext uri="{FF2B5EF4-FFF2-40B4-BE49-F238E27FC236}">
                  <a16:creationId xmlns:a16="http://schemas.microsoft.com/office/drawing/2014/main" id="{F173042F-B259-101B-D23A-8861D5E750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71223" y="3709377"/>
              <a:ext cx="762000" cy="228600"/>
            </a:xfrm>
            <a:custGeom>
              <a:avLst/>
              <a:gdLst>
                <a:gd name="T0" fmla="*/ 666750 w 21600"/>
                <a:gd name="T1" fmla="*/ 114300 h 21600"/>
                <a:gd name="T2" fmla="*/ 381000 w 21600"/>
                <a:gd name="T3" fmla="*/ 228600 h 21600"/>
                <a:gd name="T4" fmla="*/ 95250 w 21600"/>
                <a:gd name="T5" fmla="*/ 114300 h 21600"/>
                <a:gd name="T6" fmla="*/ 3810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FE9A2FDA-389A-EA61-6AB1-CBFD5FEE3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6523" y="3823677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2167C0FA-3E88-4F5D-5BDB-5C5C82717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3923" y="4052277"/>
              <a:ext cx="279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27233DC1-1FA7-7340-25CF-B05D68E2E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1523" y="2985477"/>
              <a:ext cx="812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Oval 64">
              <a:extLst>
                <a:ext uri="{FF2B5EF4-FFF2-40B4-BE49-F238E27FC236}">
                  <a16:creationId xmlns:a16="http://schemas.microsoft.com/office/drawing/2014/main" id="{23B1A70D-CC19-71E8-D027-CFEECCCF4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2523" y="2223477"/>
              <a:ext cx="457200" cy="5334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69" name="Rectangle 65">
              <a:extLst>
                <a:ext uri="{FF2B5EF4-FFF2-40B4-BE49-F238E27FC236}">
                  <a16:creationId xmlns:a16="http://schemas.microsoft.com/office/drawing/2014/main" id="{33C62591-A7EC-DA6B-7ABE-D88E5E4D5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2523" y="2223477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en-US" sz="1200" b="1" dirty="0"/>
                <a:t>Shift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en-US" sz="1200" b="1" dirty="0"/>
                <a:t>left 2</a:t>
              </a: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ADEA67A7-72A9-3073-743F-FB6BFC474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3923" y="2528277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1" name="Group 67">
              <a:extLst>
                <a:ext uri="{FF2B5EF4-FFF2-40B4-BE49-F238E27FC236}">
                  <a16:creationId xmlns:a16="http://schemas.microsoft.com/office/drawing/2014/main" id="{67BF3D22-BFC1-FD1A-5239-45E5A6DADD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8323" y="1842477"/>
              <a:ext cx="304800" cy="914400"/>
              <a:chOff x="1392" y="2880"/>
              <a:chExt cx="288" cy="480"/>
            </a:xfrm>
          </p:grpSpPr>
          <p:sp>
            <p:nvSpPr>
              <p:cNvPr id="72" name="Line 68">
                <a:extLst>
                  <a:ext uri="{FF2B5EF4-FFF2-40B4-BE49-F238E27FC236}">
                    <a16:creationId xmlns:a16="http://schemas.microsoft.com/office/drawing/2014/main" id="{6C99192A-51DF-BA0D-2FF7-A2A5C70B6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3072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3" name="Line 69">
                <a:extLst>
                  <a:ext uri="{FF2B5EF4-FFF2-40B4-BE49-F238E27FC236}">
                    <a16:creationId xmlns:a16="http://schemas.microsoft.com/office/drawing/2014/main" id="{D4E249A1-F445-FB9C-6C71-3309296FA0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120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4" name="Line 70">
                <a:extLst>
                  <a:ext uri="{FF2B5EF4-FFF2-40B4-BE49-F238E27FC236}">
                    <a16:creationId xmlns:a16="http://schemas.microsoft.com/office/drawing/2014/main" id="{CF28F56B-0B6D-B8C8-78F5-0D85FDB43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88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5" name="Line 71">
                <a:extLst>
                  <a:ext uri="{FF2B5EF4-FFF2-40B4-BE49-F238E27FC236}">
                    <a16:creationId xmlns:a16="http://schemas.microsoft.com/office/drawing/2014/main" id="{2EAF4D60-A200-598C-8F3E-6BB5DCF4F5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3168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6" name="Line 72">
                <a:extLst>
                  <a:ext uri="{FF2B5EF4-FFF2-40B4-BE49-F238E27FC236}">
                    <a16:creationId xmlns:a16="http://schemas.microsoft.com/office/drawing/2014/main" id="{E6CE8E63-728A-0BDA-86B2-E0E8AD569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3216"/>
                <a:ext cx="288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7" name="Line 73">
                <a:extLst>
                  <a:ext uri="{FF2B5EF4-FFF2-40B4-BE49-F238E27FC236}">
                    <a16:creationId xmlns:a16="http://schemas.microsoft.com/office/drawing/2014/main" id="{F8145720-904D-1F03-88BA-44D9E8EDA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302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" name="Line 74">
                <a:extLst>
                  <a:ext uri="{FF2B5EF4-FFF2-40B4-BE49-F238E27FC236}">
                    <a16:creationId xmlns:a16="http://schemas.microsoft.com/office/drawing/2014/main" id="{4A09A847-8C65-48F6-C840-B2E091F976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2880"/>
                <a:ext cx="288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B83A85C5-133C-B875-A7FD-5B3A0DE37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2123" y="2147277"/>
              <a:ext cx="4810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 dirty="0"/>
                <a:t>Add</a:t>
              </a:r>
            </a:p>
          </p:txBody>
        </p:sp>
        <p:sp>
          <p:nvSpPr>
            <p:cNvPr id="80" name="Line 76">
              <a:extLst>
                <a:ext uri="{FF2B5EF4-FFF2-40B4-BE49-F238E27FC236}">
                  <a16:creationId xmlns:a16="http://schemas.microsoft.com/office/drawing/2014/main" id="{40C7A358-9F50-66D5-1BE9-9E427484E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5436" y="2528277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" name="Rectangle 77">
              <a:extLst>
                <a:ext uri="{FF2B5EF4-FFF2-40B4-BE49-F238E27FC236}">
                  <a16:creationId xmlns:a16="http://schemas.microsoft.com/office/drawing/2014/main" id="{19F46542-B5F5-A7B6-706D-79D766D04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6523" y="2680677"/>
              <a:ext cx="1295400" cy="1447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82" name="Line 78">
              <a:extLst>
                <a:ext uri="{FF2B5EF4-FFF2-40B4-BE49-F238E27FC236}">
                  <a16:creationId xmlns:a16="http://schemas.microsoft.com/office/drawing/2014/main" id="{1CEB96C2-8302-F2C5-FF7B-A0A099C598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7923" y="3442677"/>
              <a:ext cx="254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Text Box 79">
              <a:extLst>
                <a:ext uri="{FF2B5EF4-FFF2-40B4-BE49-F238E27FC236}">
                  <a16:creationId xmlns:a16="http://schemas.microsoft.com/office/drawing/2014/main" id="{92FAF402-595F-A16D-2FDA-CBF8C444E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0548" y="2680677"/>
              <a:ext cx="871538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b="1" dirty="0"/>
                <a:t>Data</a:t>
              </a:r>
            </a:p>
            <a:p>
              <a:pPr algn="ctr"/>
              <a:r>
                <a:rPr lang="en-US" altLang="en-US" sz="1400" b="1" dirty="0"/>
                <a:t>Memory</a:t>
              </a:r>
            </a:p>
          </p:txBody>
        </p:sp>
        <p:sp>
          <p:nvSpPr>
            <p:cNvPr id="84" name="Text Box 80">
              <a:extLst>
                <a:ext uri="{FF2B5EF4-FFF2-40B4-BE49-F238E27FC236}">
                  <a16:creationId xmlns:a16="http://schemas.microsoft.com/office/drawing/2014/main" id="{84B387E5-D8FD-2192-BB13-A83FE030D8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0323" y="3290277"/>
              <a:ext cx="74136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/>
                <a:t>Address</a:t>
              </a:r>
            </a:p>
          </p:txBody>
        </p:sp>
        <p:sp>
          <p:nvSpPr>
            <p:cNvPr id="85" name="Text Box 81">
              <a:extLst>
                <a:ext uri="{FF2B5EF4-FFF2-40B4-BE49-F238E27FC236}">
                  <a16:creationId xmlns:a16="http://schemas.microsoft.com/office/drawing/2014/main" id="{500171DE-928B-286E-B30B-85AFBA78D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0323" y="3671277"/>
              <a:ext cx="903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/>
                <a:t>Write Data</a:t>
              </a:r>
            </a:p>
          </p:txBody>
        </p:sp>
        <p:sp>
          <p:nvSpPr>
            <p:cNvPr id="86" name="Text Box 82">
              <a:extLst>
                <a:ext uri="{FF2B5EF4-FFF2-40B4-BE49-F238E27FC236}">
                  <a16:creationId xmlns:a16="http://schemas.microsoft.com/office/drawing/2014/main" id="{D4D1F434-CAC4-1F9C-B1A8-E62B1BD42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98523" y="3214077"/>
              <a:ext cx="546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/>
                <a:t>Read</a:t>
              </a:r>
            </a:p>
            <a:p>
              <a:r>
                <a:rPr lang="en-US" altLang="en-US" sz="1200" dirty="0"/>
                <a:t>Data</a:t>
              </a: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49316736-333B-BEBD-B264-4C4FACF8F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7923" y="3823677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DB90CADE-724A-6EE9-BAD2-6740AEE99B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36723" y="3823677"/>
              <a:ext cx="228600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AutoShape 85">
              <a:extLst>
                <a:ext uri="{FF2B5EF4-FFF2-40B4-BE49-F238E27FC236}">
                  <a16:creationId xmlns:a16="http://schemas.microsoft.com/office/drawing/2014/main" id="{D16C445F-FBB7-EB22-91CD-898FADD609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9536723" y="3518877"/>
              <a:ext cx="685800" cy="228600"/>
            </a:xfrm>
            <a:custGeom>
              <a:avLst/>
              <a:gdLst>
                <a:gd name="T0" fmla="*/ 600075 w 21600"/>
                <a:gd name="T1" fmla="*/ 114300 h 21600"/>
                <a:gd name="T2" fmla="*/ 342900 w 21600"/>
                <a:gd name="T3" fmla="*/ 228600 h 21600"/>
                <a:gd name="T4" fmla="*/ 85725 w 21600"/>
                <a:gd name="T5" fmla="*/ 114300 h 21600"/>
                <a:gd name="T6" fmla="*/ 3429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0" name="Line 86">
              <a:extLst>
                <a:ext uri="{FF2B5EF4-FFF2-40B4-BE49-F238E27FC236}">
                  <a16:creationId xmlns:a16="http://schemas.microsoft.com/office/drawing/2014/main" id="{FFA78B3D-9939-A268-19F2-58D8D3B35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3923" y="3595077"/>
              <a:ext cx="152400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Line 87">
              <a:extLst>
                <a:ext uri="{FF2B5EF4-FFF2-40B4-BE49-F238E27FC236}">
                  <a16:creationId xmlns:a16="http://schemas.microsoft.com/office/drawing/2014/main" id="{E1BC5080-E8C1-5744-B3B4-0E66BA14C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6723" y="2985477"/>
              <a:ext cx="152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Line 88">
              <a:extLst>
                <a:ext uri="{FF2B5EF4-FFF2-40B4-BE49-F238E27FC236}">
                  <a16:creationId xmlns:a16="http://schemas.microsoft.com/office/drawing/2014/main" id="{BE22CB06-64F4-E86F-EAA9-17B8783E7A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723" y="3899877"/>
              <a:ext cx="0" cy="1905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Line 89">
              <a:extLst>
                <a:ext uri="{FF2B5EF4-FFF2-40B4-BE49-F238E27FC236}">
                  <a16:creationId xmlns:a16="http://schemas.microsoft.com/office/drawing/2014/main" id="{DF33E0F1-5BA8-EE6B-A989-1E8933B35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0723" y="2071077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Line 90">
              <a:extLst>
                <a:ext uri="{FF2B5EF4-FFF2-40B4-BE49-F238E27FC236}">
                  <a16:creationId xmlns:a16="http://schemas.microsoft.com/office/drawing/2014/main" id="{3B12ABF1-2926-8876-A1C7-4FB81FFD2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8723" y="1080477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Line 91">
              <a:extLst>
                <a:ext uri="{FF2B5EF4-FFF2-40B4-BE49-F238E27FC236}">
                  <a16:creationId xmlns:a16="http://schemas.microsoft.com/office/drawing/2014/main" id="{2CC12AB0-6FFF-7804-2B9D-9238834E8B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4123" y="3366477"/>
              <a:ext cx="152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Line 92">
              <a:extLst>
                <a:ext uri="{FF2B5EF4-FFF2-40B4-BE49-F238E27FC236}">
                  <a16:creationId xmlns:a16="http://schemas.microsoft.com/office/drawing/2014/main" id="{74A36936-DB65-2F4A-2BF8-5DAC7FFAB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1923" y="3442677"/>
              <a:ext cx="17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38C647F5-2118-63C2-788F-AE452250E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723" y="1842477"/>
              <a:ext cx="152400" cy="2209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1AB2B57C-04F4-DFCD-DFD7-153DDA714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123" y="1842477"/>
              <a:ext cx="152400" cy="3733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99" name="Line 95">
              <a:extLst>
                <a:ext uri="{FF2B5EF4-FFF2-40B4-BE49-F238E27FC236}">
                  <a16:creationId xmlns:a16="http://schemas.microsoft.com/office/drawing/2014/main" id="{C7BAD654-9E1E-9E55-B096-C1EB6502E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3123" y="2071077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Line 96">
              <a:extLst>
                <a:ext uri="{FF2B5EF4-FFF2-40B4-BE49-F238E27FC236}">
                  <a16:creationId xmlns:a16="http://schemas.microsoft.com/office/drawing/2014/main" id="{725D4682-D7A3-1AF4-8F47-8961C89850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4123" y="2071077"/>
              <a:ext cx="1905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Line 97">
              <a:extLst>
                <a:ext uri="{FF2B5EF4-FFF2-40B4-BE49-F238E27FC236}">
                  <a16:creationId xmlns:a16="http://schemas.microsoft.com/office/drawing/2014/main" id="{68B11A3D-EF83-B1A1-9BA4-D485DE2FB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3123" y="2299677"/>
              <a:ext cx="152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Line 98">
              <a:extLst>
                <a:ext uri="{FF2B5EF4-FFF2-40B4-BE49-F238E27FC236}">
                  <a16:creationId xmlns:a16="http://schemas.microsoft.com/office/drawing/2014/main" id="{00FC17B4-BC43-F2A8-B518-A56C3E2E1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1523" y="4585677"/>
              <a:ext cx="152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Line 99">
              <a:extLst>
                <a:ext uri="{FF2B5EF4-FFF2-40B4-BE49-F238E27FC236}">
                  <a16:creationId xmlns:a16="http://schemas.microsoft.com/office/drawing/2014/main" id="{BAAAB2A1-6040-7EC9-6D39-3949296E6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0123" y="3671277"/>
              <a:ext cx="0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100">
              <a:extLst>
                <a:ext uri="{FF2B5EF4-FFF2-40B4-BE49-F238E27FC236}">
                  <a16:creationId xmlns:a16="http://schemas.microsoft.com/office/drawing/2014/main" id="{0668A895-94A5-27D1-FABD-710AAA576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0123" y="4585677"/>
              <a:ext cx="1295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F771906D-3D83-63FD-6CC5-FFAA95F4B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4323" y="2452077"/>
              <a:ext cx="152400" cy="2819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06" name="Line 102">
              <a:extLst>
                <a:ext uri="{FF2B5EF4-FFF2-40B4-BE49-F238E27FC236}">
                  <a16:creationId xmlns:a16="http://schemas.microsoft.com/office/drawing/2014/main" id="{43E2353A-DC80-4967-56DB-37C81CA4A1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4123" y="4585677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Line 103">
              <a:extLst>
                <a:ext uri="{FF2B5EF4-FFF2-40B4-BE49-F238E27FC236}">
                  <a16:creationId xmlns:a16="http://schemas.microsoft.com/office/drawing/2014/main" id="{BA3CC266-74E8-A2E8-BB9C-54C0F2CC7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36723" y="3442677"/>
              <a:ext cx="228600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" name="Line 104">
              <a:extLst>
                <a:ext uri="{FF2B5EF4-FFF2-40B4-BE49-F238E27FC236}">
                  <a16:creationId xmlns:a16="http://schemas.microsoft.com/office/drawing/2014/main" id="{62F13F44-F86E-E522-3CB5-598C112B4F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46323" y="3595077"/>
              <a:ext cx="0" cy="2209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Line 105">
              <a:extLst>
                <a:ext uri="{FF2B5EF4-FFF2-40B4-BE49-F238E27FC236}">
                  <a16:creationId xmlns:a16="http://schemas.microsoft.com/office/drawing/2014/main" id="{37ED2C89-9F0D-2989-3AD6-21FD2188D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6523" y="775677"/>
              <a:ext cx="0" cy="1524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" name="Line 106">
              <a:extLst>
                <a:ext uri="{FF2B5EF4-FFF2-40B4-BE49-F238E27FC236}">
                  <a16:creationId xmlns:a16="http://schemas.microsoft.com/office/drawing/2014/main" id="{D188BDEF-D9F3-5455-4FFC-B2DD4BB879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5523" y="3823677"/>
              <a:ext cx="152400" cy="762000"/>
            </a:xfrm>
            <a:prstGeom prst="line">
              <a:avLst/>
            </a:prstGeom>
            <a:noFill/>
            <a:ln w="28575" cap="rnd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Line 107">
              <a:extLst>
                <a:ext uri="{FF2B5EF4-FFF2-40B4-BE49-F238E27FC236}">
                  <a16:creationId xmlns:a16="http://schemas.microsoft.com/office/drawing/2014/main" id="{62837626-DFA7-82ED-9314-BEE40FDDF1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84323" y="3823677"/>
              <a:ext cx="152400" cy="762000"/>
            </a:xfrm>
            <a:prstGeom prst="line">
              <a:avLst/>
            </a:prstGeom>
            <a:noFill/>
            <a:ln w="28575" cap="rnd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Text Box 108">
              <a:extLst>
                <a:ext uri="{FF2B5EF4-FFF2-40B4-BE49-F238E27FC236}">
                  <a16:creationId xmlns:a16="http://schemas.microsoft.com/office/drawing/2014/main" id="{B4B183B0-F57F-7982-738F-BE8AB910C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323" y="1537677"/>
              <a:ext cx="51593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 dirty="0"/>
                <a:t>IF/ID</a:t>
              </a:r>
            </a:p>
          </p:txBody>
        </p:sp>
        <p:sp>
          <p:nvSpPr>
            <p:cNvPr id="113" name="Line 109">
              <a:extLst>
                <a:ext uri="{FF2B5EF4-FFF2-40B4-BE49-F238E27FC236}">
                  <a16:creationId xmlns:a16="http://schemas.microsoft.com/office/drawing/2014/main" id="{C0248738-1096-F0C6-BB82-34A4EBAE35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83923" y="2528277"/>
              <a:ext cx="0" cy="1524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Line 110">
              <a:extLst>
                <a:ext uri="{FF2B5EF4-FFF2-40B4-BE49-F238E27FC236}">
                  <a16:creationId xmlns:a16="http://schemas.microsoft.com/office/drawing/2014/main" id="{66F5A938-6521-E968-B69C-333D0DB0E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5723" y="4585677"/>
              <a:ext cx="533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Line 111">
              <a:extLst>
                <a:ext uri="{FF2B5EF4-FFF2-40B4-BE49-F238E27FC236}">
                  <a16:creationId xmlns:a16="http://schemas.microsoft.com/office/drawing/2014/main" id="{4ECD10F5-0BA9-75C5-E5D6-9A59B48434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1523" y="2071077"/>
              <a:ext cx="1066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Line 112">
              <a:extLst>
                <a:ext uri="{FF2B5EF4-FFF2-40B4-BE49-F238E27FC236}">
                  <a16:creationId xmlns:a16="http://schemas.microsoft.com/office/drawing/2014/main" id="{A38B4098-B9DC-9465-6089-3A80A6295F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3123" y="1080477"/>
              <a:ext cx="0" cy="990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" name="Line 113">
              <a:extLst>
                <a:ext uri="{FF2B5EF4-FFF2-40B4-BE49-F238E27FC236}">
                  <a16:creationId xmlns:a16="http://schemas.microsoft.com/office/drawing/2014/main" id="{70F2CD66-ED17-E0B9-1D29-F8670E3B88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6923" y="2604477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" name="Line 114">
              <a:extLst>
                <a:ext uri="{FF2B5EF4-FFF2-40B4-BE49-F238E27FC236}">
                  <a16:creationId xmlns:a16="http://schemas.microsoft.com/office/drawing/2014/main" id="{8A23783C-CE27-04AC-E9D3-9446926AA4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5323" y="1766277"/>
              <a:ext cx="0" cy="1600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Rectangle 115">
              <a:extLst>
                <a:ext uri="{FF2B5EF4-FFF2-40B4-BE49-F238E27FC236}">
                  <a16:creationId xmlns:a16="http://schemas.microsoft.com/office/drawing/2014/main" id="{1B562814-EB5B-9D42-D413-8B793463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5523" y="1842477"/>
              <a:ext cx="152400" cy="3429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20" name="Oval 116">
              <a:extLst>
                <a:ext uri="{FF2B5EF4-FFF2-40B4-BE49-F238E27FC236}">
                  <a16:creationId xmlns:a16="http://schemas.microsoft.com/office/drawing/2014/main" id="{DA0655BB-9959-C59C-053D-F9110EF1C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7523" y="4357077"/>
              <a:ext cx="812800" cy="457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50F39B96-B9D2-BA01-E4D5-90B65D386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923" y="4357077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1" dirty="0"/>
                <a:t>Sign</a:t>
              </a:r>
            </a:p>
            <a:p>
              <a:pPr algn="ctr"/>
              <a:r>
                <a:rPr lang="en-US" altLang="en-US" sz="1200" b="1" dirty="0"/>
                <a:t>Extend</a:t>
              </a:r>
            </a:p>
          </p:txBody>
        </p:sp>
        <p:sp>
          <p:nvSpPr>
            <p:cNvPr id="122" name="Line 118">
              <a:extLst>
                <a:ext uri="{FF2B5EF4-FFF2-40B4-BE49-F238E27FC236}">
                  <a16:creationId xmlns:a16="http://schemas.microsoft.com/office/drawing/2014/main" id="{95AC57F3-D04A-2398-CAD8-8B28703E3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7923" y="2299677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Line 119">
              <a:extLst>
                <a:ext uri="{FF2B5EF4-FFF2-40B4-BE49-F238E27FC236}">
                  <a16:creationId xmlns:a16="http://schemas.microsoft.com/office/drawing/2014/main" id="{F1E6925B-25E9-A4E9-D698-F3522A341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6923" y="2604477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" name="Line 120">
              <a:extLst>
                <a:ext uri="{FF2B5EF4-FFF2-40B4-BE49-F238E27FC236}">
                  <a16:creationId xmlns:a16="http://schemas.microsoft.com/office/drawing/2014/main" id="{DA81713B-DB65-ED4A-3579-AF2C10DBC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7923" y="2604477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" name="Line 121">
              <a:extLst>
                <a:ext uri="{FF2B5EF4-FFF2-40B4-BE49-F238E27FC236}">
                  <a16:creationId xmlns:a16="http://schemas.microsoft.com/office/drawing/2014/main" id="{83ED77FA-1E72-ABDA-B5AB-289246A79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4123" y="3442677"/>
              <a:ext cx="0" cy="1143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" name="Text Box 122">
              <a:extLst>
                <a:ext uri="{FF2B5EF4-FFF2-40B4-BE49-F238E27FC236}">
                  <a16:creationId xmlns:a16="http://schemas.microsoft.com/office/drawing/2014/main" id="{AEA90341-5D15-D0F8-61E8-49A38175A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0523" y="928077"/>
              <a:ext cx="5826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 dirty="0"/>
                <a:t>ID/EX</a:t>
              </a:r>
            </a:p>
          </p:txBody>
        </p:sp>
        <p:sp>
          <p:nvSpPr>
            <p:cNvPr id="127" name="Text Box 123">
              <a:extLst>
                <a:ext uri="{FF2B5EF4-FFF2-40B4-BE49-F238E27FC236}">
                  <a16:creationId xmlns:a16="http://schemas.microsoft.com/office/drawing/2014/main" id="{579A728E-7233-80F9-36E4-9BCF883C0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4523" y="1110640"/>
              <a:ext cx="785813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 dirty="0"/>
                <a:t>EX/MEM</a:t>
              </a:r>
            </a:p>
          </p:txBody>
        </p:sp>
        <p:sp>
          <p:nvSpPr>
            <p:cNvPr id="128" name="Text Box 124">
              <a:extLst>
                <a:ext uri="{FF2B5EF4-FFF2-40B4-BE49-F238E27FC236}">
                  <a16:creationId xmlns:a16="http://schemas.microsoft.com/office/drawing/2014/main" id="{7471A7A7-23E3-F74D-D261-854BFB61E4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9523" y="1994877"/>
              <a:ext cx="8366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 dirty="0"/>
                <a:t>MEM/WB</a:t>
              </a:r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0A64FD6F-0471-5DEE-4FB9-7172D4625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123" y="1613877"/>
              <a:ext cx="1524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BB790BDD-64BC-406B-60F4-4EF6E4423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123" y="1385277"/>
              <a:ext cx="1524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7A861F11-C923-2F5B-571E-AB16F46A7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123" y="1156677"/>
              <a:ext cx="1524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F12F1FAB-13EA-825D-DDEF-CA13999EF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5523" y="1613877"/>
              <a:ext cx="1524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193B7AE4-1DF3-2201-EB6B-24D455665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5523" y="1385277"/>
              <a:ext cx="1524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AB49C611-511F-125A-168B-AD650A55F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4323" y="2223477"/>
              <a:ext cx="1524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10D48F9C-8190-7DB5-CF51-01F45A290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323" y="1385277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1" dirty="0"/>
                <a:t>Control</a:t>
              </a:r>
            </a:p>
          </p:txBody>
        </p:sp>
        <p:sp>
          <p:nvSpPr>
            <p:cNvPr id="136" name="Oval 132">
              <a:extLst>
                <a:ext uri="{FF2B5EF4-FFF2-40B4-BE49-F238E27FC236}">
                  <a16:creationId xmlns:a16="http://schemas.microsoft.com/office/drawing/2014/main" id="{498F48F3-EEFD-1206-E99F-B8AFEBF5D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923" y="1004277"/>
              <a:ext cx="762000" cy="9906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37" name="Line 133">
              <a:extLst>
                <a:ext uri="{FF2B5EF4-FFF2-40B4-BE49-F238E27FC236}">
                  <a16:creationId xmlns:a16="http://schemas.microsoft.com/office/drawing/2014/main" id="{13C1261C-C3CA-3302-9901-37D28D362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1537677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" name="Line 134">
              <a:extLst>
                <a:ext uri="{FF2B5EF4-FFF2-40B4-BE49-F238E27FC236}">
                  <a16:creationId xmlns:a16="http://schemas.microsoft.com/office/drawing/2014/main" id="{A9BD178C-6C01-1D94-A82E-C79FFFED2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1537677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" name="Line 135">
              <a:extLst>
                <a:ext uri="{FF2B5EF4-FFF2-40B4-BE49-F238E27FC236}">
                  <a16:creationId xmlns:a16="http://schemas.microsoft.com/office/drawing/2014/main" id="{38F202F3-E583-B26D-D86D-D07F96E83E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5723" y="1309077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" name="Line 136">
              <a:extLst>
                <a:ext uri="{FF2B5EF4-FFF2-40B4-BE49-F238E27FC236}">
                  <a16:creationId xmlns:a16="http://schemas.microsoft.com/office/drawing/2014/main" id="{670147F3-4F4F-02DB-8FAD-F54224D09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1923" y="1537677"/>
              <a:ext cx="457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Line 137">
              <a:extLst>
                <a:ext uri="{FF2B5EF4-FFF2-40B4-BE49-F238E27FC236}">
                  <a16:creationId xmlns:a16="http://schemas.microsoft.com/office/drawing/2014/main" id="{5B690405-8AA4-ECA4-6CE8-818AB63E5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5723" y="1766277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" name="Line 138">
              <a:extLst>
                <a:ext uri="{FF2B5EF4-FFF2-40B4-BE49-F238E27FC236}">
                  <a16:creationId xmlns:a16="http://schemas.microsoft.com/office/drawing/2014/main" id="{DA9B81C9-5F7E-76C4-F935-AC5C2CC0E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7923" y="1766277"/>
              <a:ext cx="16764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" name="Line 139">
              <a:extLst>
                <a:ext uri="{FF2B5EF4-FFF2-40B4-BE49-F238E27FC236}">
                  <a16:creationId xmlns:a16="http://schemas.microsoft.com/office/drawing/2014/main" id="{12DAFB6D-9BC0-4D30-5163-92A93080D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1523" y="1766277"/>
              <a:ext cx="1524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" name="Line 140">
              <a:extLst>
                <a:ext uri="{FF2B5EF4-FFF2-40B4-BE49-F238E27FC236}">
                  <a16:creationId xmlns:a16="http://schemas.microsoft.com/office/drawing/2014/main" id="{E2527B41-E38C-0FC7-8037-3439DB41E8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1523" y="1537677"/>
              <a:ext cx="1524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" name="Line 141">
              <a:extLst>
                <a:ext uri="{FF2B5EF4-FFF2-40B4-BE49-F238E27FC236}">
                  <a16:creationId xmlns:a16="http://schemas.microsoft.com/office/drawing/2014/main" id="{DABB4B5F-B40B-6081-359E-31A0B24CA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1523" y="1232877"/>
              <a:ext cx="609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" name="Line 142">
              <a:extLst>
                <a:ext uri="{FF2B5EF4-FFF2-40B4-BE49-F238E27FC236}">
                  <a16:creationId xmlns:a16="http://schemas.microsoft.com/office/drawing/2014/main" id="{478F2312-6D5C-F9E9-831B-533B95775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17723" y="2375877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" name="Line 143">
              <a:extLst>
                <a:ext uri="{FF2B5EF4-FFF2-40B4-BE49-F238E27FC236}">
                  <a16:creationId xmlns:a16="http://schemas.microsoft.com/office/drawing/2014/main" id="{EE22AEF3-FA0D-DA79-922E-1CDE8A856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7923" y="1537677"/>
              <a:ext cx="76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" name="Line 144">
              <a:extLst>
                <a:ext uri="{FF2B5EF4-FFF2-40B4-BE49-F238E27FC236}">
                  <a16:creationId xmlns:a16="http://schemas.microsoft.com/office/drawing/2014/main" id="{AD67B038-E5E9-CEC7-BBCE-F6C664D9E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36723" y="2375877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" name="Line 145">
              <a:extLst>
                <a:ext uri="{FF2B5EF4-FFF2-40B4-BE49-F238E27FC236}">
                  <a16:creationId xmlns:a16="http://schemas.microsoft.com/office/drawing/2014/main" id="{5A38DE72-790F-93DC-B092-4ACC815DF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9923" y="1537677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" name="Line 146">
              <a:extLst>
                <a:ext uri="{FF2B5EF4-FFF2-40B4-BE49-F238E27FC236}">
                  <a16:creationId xmlns:a16="http://schemas.microsoft.com/office/drawing/2014/main" id="{491211A7-AF57-87BB-9170-933F7971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1123" y="1232877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AutoShape 147">
              <a:extLst>
                <a:ext uri="{FF2B5EF4-FFF2-40B4-BE49-F238E27FC236}">
                  <a16:creationId xmlns:a16="http://schemas.microsoft.com/office/drawing/2014/main" id="{18FA9841-8831-6AB2-3FFB-8A0B74B1BA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07723" y="4966677"/>
              <a:ext cx="685800" cy="228600"/>
            </a:xfrm>
            <a:custGeom>
              <a:avLst/>
              <a:gdLst>
                <a:gd name="T0" fmla="*/ 600075 w 21600"/>
                <a:gd name="T1" fmla="*/ 114300 h 21600"/>
                <a:gd name="T2" fmla="*/ 342900 w 21600"/>
                <a:gd name="T3" fmla="*/ 228600 h 21600"/>
                <a:gd name="T4" fmla="*/ 85725 w 21600"/>
                <a:gd name="T5" fmla="*/ 114300 h 21600"/>
                <a:gd name="T6" fmla="*/ 3429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2" name="Line 148">
              <a:extLst>
                <a:ext uri="{FF2B5EF4-FFF2-40B4-BE49-F238E27FC236}">
                  <a16:creationId xmlns:a16="http://schemas.microsoft.com/office/drawing/2014/main" id="{87E6D0AF-6390-143D-823E-A4C00FE11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4923" y="5042877"/>
              <a:ext cx="990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Line 149">
              <a:extLst>
                <a:ext uri="{FF2B5EF4-FFF2-40B4-BE49-F238E27FC236}">
                  <a16:creationId xmlns:a16="http://schemas.microsoft.com/office/drawing/2014/main" id="{5DD3670E-61D0-A691-8467-FE8B2BEE76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5271477"/>
              <a:ext cx="1752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Line 150">
              <a:extLst>
                <a:ext uri="{FF2B5EF4-FFF2-40B4-BE49-F238E27FC236}">
                  <a16:creationId xmlns:a16="http://schemas.microsoft.com/office/drawing/2014/main" id="{AD1C608C-C078-6003-286E-A3C9E2A0BE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1523" y="5271477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Oval 151">
              <a:extLst>
                <a:ext uri="{FF2B5EF4-FFF2-40B4-BE49-F238E27FC236}">
                  <a16:creationId xmlns:a16="http://schemas.microsoft.com/office/drawing/2014/main" id="{95B74854-88B1-BFA7-D29B-1B71C815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5923" y="3976077"/>
              <a:ext cx="457200" cy="5334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56" name="Rectangle 152">
              <a:extLst>
                <a:ext uri="{FF2B5EF4-FFF2-40B4-BE49-F238E27FC236}">
                  <a16:creationId xmlns:a16="http://schemas.microsoft.com/office/drawing/2014/main" id="{3B645B73-F032-D9E6-BAA2-81D4235A2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5923" y="3976077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04875" eaLnBrk="0" hangingPunct="0"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2438" algn="l"/>
                  <a:tab pos="904875" algn="l"/>
                  <a:tab pos="13573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en-US" sz="1200" b="1" dirty="0"/>
                <a:t>ALU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en-US" sz="1200" b="1" dirty="0"/>
                <a:t>cntrl</a:t>
              </a:r>
            </a:p>
          </p:txBody>
        </p:sp>
        <p:sp>
          <p:nvSpPr>
            <p:cNvPr id="157" name="Line 153">
              <a:extLst>
                <a:ext uri="{FF2B5EF4-FFF2-40B4-BE49-F238E27FC236}">
                  <a16:creationId xmlns:a16="http://schemas.microsoft.com/office/drawing/2014/main" id="{8AB3B66C-A245-216F-1CA9-5F7CA06C2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3923" y="4280877"/>
              <a:ext cx="76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" name="Line 154">
              <a:extLst>
                <a:ext uri="{FF2B5EF4-FFF2-40B4-BE49-F238E27FC236}">
                  <a16:creationId xmlns:a16="http://schemas.microsoft.com/office/drawing/2014/main" id="{7882F249-7653-2C58-91F4-834B1C8CC0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74523" y="3823677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AutoShape 155">
              <a:extLst>
                <a:ext uri="{FF2B5EF4-FFF2-40B4-BE49-F238E27FC236}">
                  <a16:creationId xmlns:a16="http://schemas.microsoft.com/office/drawing/2014/main" id="{EB51F08A-FE2A-7CD8-0EC1-AD6BB148B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9923" y="2223477"/>
              <a:ext cx="381000" cy="304800"/>
            </a:xfrm>
            <a:prstGeom prst="flowChartDelay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60" name="Line 156">
              <a:extLst>
                <a:ext uri="{FF2B5EF4-FFF2-40B4-BE49-F238E27FC236}">
                  <a16:creationId xmlns:a16="http://schemas.microsoft.com/office/drawing/2014/main" id="{B582A9FE-5DEE-3126-2662-9B002115A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6523" y="2452077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Line 157">
              <a:extLst>
                <a:ext uri="{FF2B5EF4-FFF2-40B4-BE49-F238E27FC236}">
                  <a16:creationId xmlns:a16="http://schemas.microsoft.com/office/drawing/2014/main" id="{2806DEE2-2CFA-0B32-16E0-16B85E358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6523" y="2452077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Rectangle 158">
              <a:extLst>
                <a:ext uri="{FF2B5EF4-FFF2-40B4-BE49-F238E27FC236}">
                  <a16:creationId xmlns:a16="http://schemas.microsoft.com/office/drawing/2014/main" id="{B95A385A-37CA-70D1-23D9-041FB4C3C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123" y="2223477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1" dirty="0"/>
                <a:t>RegWrite</a:t>
              </a:r>
            </a:p>
          </p:txBody>
        </p:sp>
        <p:sp>
          <p:nvSpPr>
            <p:cNvPr id="163" name="Rectangle 159">
              <a:extLst>
                <a:ext uri="{FF2B5EF4-FFF2-40B4-BE49-F238E27FC236}">
                  <a16:creationId xmlns:a16="http://schemas.microsoft.com/office/drawing/2014/main" id="{5261F8E8-21F5-3D2A-8270-3A92C0538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6523" y="4280877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1" dirty="0"/>
                <a:t>MemWrite</a:t>
              </a:r>
            </a:p>
          </p:txBody>
        </p:sp>
        <p:sp>
          <p:nvSpPr>
            <p:cNvPr id="164" name="Rectangle 160">
              <a:extLst>
                <a:ext uri="{FF2B5EF4-FFF2-40B4-BE49-F238E27FC236}">
                  <a16:creationId xmlns:a16="http://schemas.microsoft.com/office/drawing/2014/main" id="{EF207850-A3BC-8B2F-6BF2-6A9EA9D9C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8523" y="4280877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1" dirty="0"/>
                <a:t>MemRead</a:t>
              </a:r>
            </a:p>
          </p:txBody>
        </p:sp>
        <p:sp>
          <p:nvSpPr>
            <p:cNvPr id="165" name="Rectangle 161">
              <a:extLst>
                <a:ext uri="{FF2B5EF4-FFF2-40B4-BE49-F238E27FC236}">
                  <a16:creationId xmlns:a16="http://schemas.microsoft.com/office/drawing/2014/main" id="{C33FB018-3A0E-A777-4D92-26024C30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123" y="2985477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1" dirty="0"/>
                <a:t>MemtoReg</a:t>
              </a:r>
            </a:p>
          </p:txBody>
        </p:sp>
        <p:sp>
          <p:nvSpPr>
            <p:cNvPr id="166" name="Rectangle 162">
              <a:extLst>
                <a:ext uri="{FF2B5EF4-FFF2-40B4-BE49-F238E27FC236}">
                  <a16:creationId xmlns:a16="http://schemas.microsoft.com/office/drawing/2014/main" id="{F9011A39-CDFB-F38D-0520-B4E8660AD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23" y="5423877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1" dirty="0"/>
                <a:t>RegDst</a:t>
              </a:r>
            </a:p>
          </p:txBody>
        </p:sp>
        <p:sp>
          <p:nvSpPr>
            <p:cNvPr id="167" name="Rectangle 163">
              <a:extLst>
                <a:ext uri="{FF2B5EF4-FFF2-40B4-BE49-F238E27FC236}">
                  <a16:creationId xmlns:a16="http://schemas.microsoft.com/office/drawing/2014/main" id="{FF0CC602-32FD-E6CE-E38C-DE4D158B7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5923" y="4661877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1" dirty="0"/>
                <a:t>ALUOp</a:t>
              </a:r>
            </a:p>
          </p:txBody>
        </p:sp>
        <p:sp>
          <p:nvSpPr>
            <p:cNvPr id="168" name="Rectangle 164">
              <a:extLst>
                <a:ext uri="{FF2B5EF4-FFF2-40B4-BE49-F238E27FC236}">
                  <a16:creationId xmlns:a16="http://schemas.microsoft.com/office/drawing/2014/main" id="{2F8A0AFF-E3C9-6EAA-A554-4A7A94795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123" y="3137877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1" dirty="0"/>
                <a:t>ALUSrc</a:t>
              </a:r>
            </a:p>
          </p:txBody>
        </p:sp>
        <p:sp>
          <p:nvSpPr>
            <p:cNvPr id="169" name="Rectangle 165">
              <a:extLst>
                <a:ext uri="{FF2B5EF4-FFF2-40B4-BE49-F238E27FC236}">
                  <a16:creationId xmlns:a16="http://schemas.microsoft.com/office/drawing/2014/main" id="{FF690667-ED7F-9413-6131-EE07AB719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0323" y="2071077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1" dirty="0"/>
                <a:t>Branch</a:t>
              </a:r>
            </a:p>
          </p:txBody>
        </p:sp>
        <p:sp>
          <p:nvSpPr>
            <p:cNvPr id="170" name="Line 166">
              <a:extLst>
                <a:ext uri="{FF2B5EF4-FFF2-40B4-BE49-F238E27FC236}">
                  <a16:creationId xmlns:a16="http://schemas.microsoft.com/office/drawing/2014/main" id="{AB28D7A2-D36F-0514-25A2-E37055998C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7523" y="2299677"/>
              <a:ext cx="15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1" name="Line 167">
              <a:extLst>
                <a:ext uri="{FF2B5EF4-FFF2-40B4-BE49-F238E27FC236}">
                  <a16:creationId xmlns:a16="http://schemas.microsoft.com/office/drawing/2014/main" id="{9265CF81-5052-527B-1C22-9C77FF6D96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3323" y="547077"/>
              <a:ext cx="0" cy="182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2" name="Line 168">
              <a:extLst>
                <a:ext uri="{FF2B5EF4-FFF2-40B4-BE49-F238E27FC236}">
                  <a16:creationId xmlns:a16="http://schemas.microsoft.com/office/drawing/2014/main" id="{A513C61B-976D-BACA-1A70-6DF01A42D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0923" y="2375877"/>
              <a:ext cx="15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3" name="Line 169">
              <a:extLst>
                <a:ext uri="{FF2B5EF4-FFF2-40B4-BE49-F238E27FC236}">
                  <a16:creationId xmlns:a16="http://schemas.microsoft.com/office/drawing/2014/main" id="{224D246C-7817-862F-AF9A-B4D31300D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6323" y="547077"/>
              <a:ext cx="6477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4" name="Rectangle 170">
              <a:extLst>
                <a:ext uri="{FF2B5EF4-FFF2-40B4-BE49-F238E27FC236}">
                  <a16:creationId xmlns:a16="http://schemas.microsoft.com/office/drawing/2014/main" id="{A1034988-DCC4-724F-C1C1-37B9954BA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3323" y="699477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1" dirty="0"/>
                <a:t>PCSrc</a:t>
              </a:r>
            </a:p>
          </p:txBody>
        </p:sp>
        <p:sp>
          <p:nvSpPr>
            <p:cNvPr id="175" name="Line 171">
              <a:extLst>
                <a:ext uri="{FF2B5EF4-FFF2-40B4-BE49-F238E27FC236}">
                  <a16:creationId xmlns:a16="http://schemas.microsoft.com/office/drawing/2014/main" id="{785F46BC-F066-1D50-C75F-299A8E481F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6323" y="547077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Line 172">
              <a:extLst>
                <a:ext uri="{FF2B5EF4-FFF2-40B4-BE49-F238E27FC236}">
                  <a16:creationId xmlns:a16="http://schemas.microsoft.com/office/drawing/2014/main" id="{7E395BFB-AD16-54EA-A413-8631106C59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4723" y="2452077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Line 173">
              <a:extLst>
                <a:ext uri="{FF2B5EF4-FFF2-40B4-BE49-F238E27FC236}">
                  <a16:creationId xmlns:a16="http://schemas.microsoft.com/office/drawing/2014/main" id="{5BDBED52-B750-885E-0EA3-FBC504086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1323" y="4128477"/>
              <a:ext cx="0" cy="15240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Line 174">
              <a:extLst>
                <a:ext uri="{FF2B5EF4-FFF2-40B4-BE49-F238E27FC236}">
                  <a16:creationId xmlns:a16="http://schemas.microsoft.com/office/drawing/2014/main" id="{45B7C36B-DC46-4FD9-0141-8582E3F195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0923" y="4128477"/>
              <a:ext cx="0" cy="15240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Line 175">
              <a:extLst>
                <a:ext uri="{FF2B5EF4-FFF2-40B4-BE49-F238E27FC236}">
                  <a16:creationId xmlns:a16="http://schemas.microsoft.com/office/drawing/2014/main" id="{2C4F785E-E829-977A-9358-4AF3D4EB7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1523" y="3214077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0" name="Line 176">
              <a:extLst>
                <a:ext uri="{FF2B5EF4-FFF2-40B4-BE49-F238E27FC236}">
                  <a16:creationId xmlns:a16="http://schemas.microsoft.com/office/drawing/2014/main" id="{F367BBCD-DDA4-A4AC-C7F3-E6CE0192D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8723" y="5347677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" name="Line 177">
              <a:extLst>
                <a:ext uri="{FF2B5EF4-FFF2-40B4-BE49-F238E27FC236}">
                  <a16:creationId xmlns:a16="http://schemas.microsoft.com/office/drawing/2014/main" id="{E7E636F0-D6CE-00F2-C4F4-FFE9AF770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4523" y="4509477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" name="Line 178">
              <a:extLst>
                <a:ext uri="{FF2B5EF4-FFF2-40B4-BE49-F238E27FC236}">
                  <a16:creationId xmlns:a16="http://schemas.microsoft.com/office/drawing/2014/main" id="{0EF5AC0E-CF58-AA22-DFC0-1D5995A37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4923" y="3366477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592D7FE-D253-A8F9-80E5-D872AE170AA8}"/>
                </a:ext>
              </a:extLst>
            </p:cNvPr>
            <p:cNvSpPr/>
            <p:nvPr/>
          </p:nvSpPr>
          <p:spPr>
            <a:xfrm>
              <a:off x="2177481" y="5911239"/>
              <a:ext cx="16882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>
                <a:spcAft>
                  <a:spcPts val="0"/>
                </a:spcAft>
                <a:tabLst>
                  <a:tab pos="630555" algn="l"/>
                  <a:tab pos="5486400" algn="r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sub $1, $2, $3</a:t>
              </a:r>
              <a:endParaRPr lang="en-US" sz="1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4" name="Rounded Rectangular Callout 3">
              <a:extLst>
                <a:ext uri="{FF2B5EF4-FFF2-40B4-BE49-F238E27FC236}">
                  <a16:creationId xmlns:a16="http://schemas.microsoft.com/office/drawing/2014/main" id="{22F3D81D-FC6E-A98C-6F4F-E7844A0FE6D8}"/>
                </a:ext>
              </a:extLst>
            </p:cNvPr>
            <p:cNvSpPr/>
            <p:nvPr/>
          </p:nvSpPr>
          <p:spPr>
            <a:xfrm>
              <a:off x="1764323" y="4318977"/>
              <a:ext cx="700088" cy="404019"/>
            </a:xfrm>
            <a:prstGeom prst="wedgeRoundRectCallout">
              <a:avLst>
                <a:gd name="adj1" fmla="val 5523"/>
                <a:gd name="adj2" fmla="val -271033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PC= 0xFF8</a:t>
              </a:r>
            </a:p>
          </p:txBody>
        </p:sp>
        <p:sp>
          <p:nvSpPr>
            <p:cNvPr id="185" name="Rounded Rectangular Callout 184">
              <a:extLst>
                <a:ext uri="{FF2B5EF4-FFF2-40B4-BE49-F238E27FC236}">
                  <a16:creationId xmlns:a16="http://schemas.microsoft.com/office/drawing/2014/main" id="{F8DA4F0E-ECBF-1DE6-34C3-ADD01E67146E}"/>
                </a:ext>
              </a:extLst>
            </p:cNvPr>
            <p:cNvSpPr/>
            <p:nvPr/>
          </p:nvSpPr>
          <p:spPr>
            <a:xfrm>
              <a:off x="2718411" y="4658305"/>
              <a:ext cx="1096169" cy="404019"/>
            </a:xfrm>
            <a:prstGeom prst="wedgeRoundRectCallout">
              <a:avLst>
                <a:gd name="adj1" fmla="val 42186"/>
                <a:gd name="adj2" fmla="val -360373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/>
                <a:t>0x00430822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C0B076-A651-4279-A6D5-AC2EE9313CE6}"/>
              </a:ext>
            </a:extLst>
          </p:cNvPr>
          <p:cNvSpPr txBox="1"/>
          <p:nvPr/>
        </p:nvSpPr>
        <p:spPr>
          <a:xfrm>
            <a:off x="265814" y="318977"/>
            <a:ext cx="78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Q1</a:t>
            </a:r>
            <a:endParaRPr lang="en-SG" sz="2400" dirty="0">
              <a:solidFill>
                <a:srgbClr val="C00000"/>
              </a:solidFill>
            </a:endParaRPr>
          </a:p>
        </p:txBody>
      </p:sp>
      <p:sp>
        <p:nvSpPr>
          <p:cNvPr id="18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8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8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679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188">
            <a:extLst>
              <a:ext uri="{FF2B5EF4-FFF2-40B4-BE49-F238E27FC236}">
                <a16:creationId xmlns:a16="http://schemas.microsoft.com/office/drawing/2014/main" id="{1C968DDB-8CA2-7589-0133-74C080FAC7C3}"/>
              </a:ext>
            </a:extLst>
          </p:cNvPr>
          <p:cNvSpPr/>
          <p:nvPr/>
        </p:nvSpPr>
        <p:spPr>
          <a:xfrm>
            <a:off x="5943491" y="451570"/>
            <a:ext cx="953586" cy="380999"/>
          </a:xfrm>
          <a:prstGeom prst="wedgeRoundRectCallout">
            <a:avLst>
              <a:gd name="adj1" fmla="val -76564"/>
              <a:gd name="adj2" fmla="val 368188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RegWrite = 1</a:t>
            </a:r>
          </a:p>
          <a:p>
            <a:pPr algn="ctr"/>
            <a:r>
              <a:rPr lang="en-US" sz="800" dirty="0"/>
              <a:t>MemtoReg = 0</a:t>
            </a:r>
          </a:p>
        </p:txBody>
      </p:sp>
      <p:sp>
        <p:nvSpPr>
          <p:cNvPr id="5" name="Rounded Rectangular Callout 183">
            <a:extLst>
              <a:ext uri="{FF2B5EF4-FFF2-40B4-BE49-F238E27FC236}">
                <a16:creationId xmlns:a16="http://schemas.microsoft.com/office/drawing/2014/main" id="{5DA594E0-354F-41FD-A295-A0025ADC66E9}"/>
              </a:ext>
            </a:extLst>
          </p:cNvPr>
          <p:cNvSpPr/>
          <p:nvPr/>
        </p:nvSpPr>
        <p:spPr>
          <a:xfrm>
            <a:off x="3880032" y="1133661"/>
            <a:ext cx="700088" cy="404019"/>
          </a:xfrm>
          <a:prstGeom prst="wedgeRoundRectCallout">
            <a:avLst>
              <a:gd name="adj1" fmla="val -52336"/>
              <a:gd name="adj2" fmla="val 251105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PC= 0x1000</a:t>
            </a: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BE0FD357-95E0-5794-D4F1-1C2393F8BB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527148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D53E9310-0A03-4B8B-FE38-C3A6DC5B35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52714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F000502D-B426-0D27-2F65-262EC08F8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5347680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EEC404C2-29B9-83FE-20E2-9F6B38D25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489048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DB2EE5A-ADD2-CEDA-2F7C-5FABC38A12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77" y="5957280"/>
            <a:ext cx="563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A23AAFC8-BDB1-5299-9192-53549D5D582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7" y="534768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997346AB-A94C-FBC7-802B-338B394D0A4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8877" y="534768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D9284DE8-6074-F371-CB96-97CB381A1F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0077" y="3823680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9856DC0F-A079-4509-D7CA-1AB76C67C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77" y="382368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614428BA-DD92-FE65-5763-9708727B1993}"/>
              </a:ext>
            </a:extLst>
          </p:cNvPr>
          <p:cNvGrpSpPr>
            <a:grpSpLocks/>
          </p:cNvGrpSpPr>
          <p:nvPr/>
        </p:nvGrpSpPr>
        <p:grpSpPr bwMode="auto">
          <a:xfrm>
            <a:off x="3239477" y="1918680"/>
            <a:ext cx="381000" cy="914400"/>
            <a:chOff x="1392" y="2880"/>
            <a:chExt cx="288" cy="480"/>
          </a:xfrm>
        </p:grpSpPr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B4FB22E2-9AF3-D5ED-2A4F-7421992F46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DEDDF71A-7725-B712-F9D2-A84EE7A19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B385ADFB-063E-8BA1-7A41-4DF30B9D0F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E54AE31C-053E-DDD0-5670-24E9F6A06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7AD91B63-7373-F87F-A2FB-076C15488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63FDE78F-306C-B3F4-AE88-67972A9D0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9F9517BE-7E93-EAA6-E776-7965BB84F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3" name="Rectangle 20">
            <a:extLst>
              <a:ext uri="{FF2B5EF4-FFF2-40B4-BE49-F238E27FC236}">
                <a16:creationId xmlns:a16="http://schemas.microsoft.com/office/drawing/2014/main" id="{30944CC1-6AA6-B2F0-2E23-B735B3766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677" y="29092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43274732-B65F-6D40-CC62-EFA2DE2E3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477" y="3290280"/>
            <a:ext cx="1524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994138CF-3984-E709-789B-7413D2D4A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8877" y="367128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73FFAFDA-42D8-B5FC-F4A5-76F6AEBD7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77" y="207108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9E46C318-D55B-980E-1A65-7A7EB9EE91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77" y="268068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8" name="Text Box 25">
            <a:extLst>
              <a:ext uri="{FF2B5EF4-FFF2-40B4-BE49-F238E27FC236}">
                <a16:creationId xmlns:a16="http://schemas.microsoft.com/office/drawing/2014/main" id="{5A369425-69E7-B76C-1998-18735DC9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477" y="344268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Address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848C62E3-E31E-AD2D-9B7F-9956BDACA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602" y="2963255"/>
            <a:ext cx="1108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Instruction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C71D1E04-534D-68C0-5800-B54EC664F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477" y="2223480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Add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8EAB434A-C79E-C436-2FE1-BE1112A837E6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959952" y="3503005"/>
            <a:ext cx="395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PC</a:t>
            </a:r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3E874971-2C30-F24C-FC04-0C137E6AF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77" y="367128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3" name="Text Box 30">
            <a:extLst>
              <a:ext uri="{FF2B5EF4-FFF2-40B4-BE49-F238E27FC236}">
                <a16:creationId xmlns:a16="http://schemas.microsoft.com/office/drawing/2014/main" id="{2324006D-5F30-47B6-AED0-60DD1D41C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9877" y="2528280"/>
            <a:ext cx="268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4</a:t>
            </a:r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DAA9C5A8-AA88-B9C3-29D3-02AACA5BC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77" y="1232880"/>
            <a:ext cx="0" cy="2438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" name="AutoShape 32">
            <a:extLst>
              <a:ext uri="{FF2B5EF4-FFF2-40B4-BE49-F238E27FC236}">
                <a16:creationId xmlns:a16="http://schemas.microsoft.com/office/drawing/2014/main" id="{E5B9ADD1-070A-09CC-FB31-060ED152388E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2401277" y="11566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6" name="Line 33">
            <a:extLst>
              <a:ext uri="{FF2B5EF4-FFF2-40B4-BE49-F238E27FC236}">
                <a16:creationId xmlns:a16="http://schemas.microsoft.com/office/drawing/2014/main" id="{C20A0ACC-50FA-C7EF-71A0-F5DCF715DF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1677" y="1232880"/>
            <a:ext cx="852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DE05D533-7238-C90E-073F-9B43F3B045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58477" y="1080480"/>
            <a:ext cx="525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3773DCDA-CDDE-9DB4-BB17-F0B91305F0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2477" y="6109680"/>
            <a:ext cx="594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33D7B779-A995-1805-81D8-9D6FC9A18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077" y="29092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B404BFD5-0A6F-164C-E915-A0669063D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9077" y="3671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1" name="Line 38">
            <a:extLst>
              <a:ext uri="{FF2B5EF4-FFF2-40B4-BE49-F238E27FC236}">
                <a16:creationId xmlns:a16="http://schemas.microsoft.com/office/drawing/2014/main" id="{EFABEE1F-5B25-4930-1322-12C68F5E82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34426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2" name="Text Box 39">
            <a:extLst>
              <a:ext uri="{FF2B5EF4-FFF2-40B4-BE49-F238E27FC236}">
                <a16:creationId xmlns:a16="http://schemas.microsoft.com/office/drawing/2014/main" id="{9AAB69E4-0EF6-9D9A-38D2-BF6DE9F85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7" y="40522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43" name="Text Box 40">
            <a:extLst>
              <a:ext uri="{FF2B5EF4-FFF2-40B4-BE49-F238E27FC236}">
                <a16:creationId xmlns:a16="http://schemas.microsoft.com/office/drawing/2014/main" id="{7814BB70-7CBB-429F-5A90-5F9C8C331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7" y="2909280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1</a:t>
            </a:r>
          </a:p>
        </p:txBody>
      </p:sp>
      <p:sp>
        <p:nvSpPr>
          <p:cNvPr id="44" name="Text Box 41">
            <a:extLst>
              <a:ext uri="{FF2B5EF4-FFF2-40B4-BE49-F238E27FC236}">
                <a16:creationId xmlns:a16="http://schemas.microsoft.com/office/drawing/2014/main" id="{55F94B99-3B3C-2AB6-8FE8-776A6FAB7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7" y="3290280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2</a:t>
            </a:r>
          </a:p>
        </p:txBody>
      </p:sp>
      <p:sp>
        <p:nvSpPr>
          <p:cNvPr id="45" name="Text Box 42">
            <a:extLst>
              <a:ext uri="{FF2B5EF4-FFF2-40B4-BE49-F238E27FC236}">
                <a16:creationId xmlns:a16="http://schemas.microsoft.com/office/drawing/2014/main" id="{428AB0A1-A0AF-9105-A9DC-7C4582954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7" y="36712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Addr</a:t>
            </a:r>
          </a:p>
        </p:txBody>
      </p:sp>
      <p:sp>
        <p:nvSpPr>
          <p:cNvPr id="46" name="Text Box 43">
            <a:extLst>
              <a:ext uri="{FF2B5EF4-FFF2-40B4-BE49-F238E27FC236}">
                <a16:creationId xmlns:a16="http://schemas.microsoft.com/office/drawing/2014/main" id="{BA4094A7-3C0C-98C9-25A8-EB9D2FB5F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902" y="3061680"/>
            <a:ext cx="900113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Register</a:t>
            </a:r>
          </a:p>
          <a:p>
            <a:pPr algn="ctr"/>
            <a:endParaRPr lang="en-US" altLang="en-US" sz="1400" b="1" dirty="0"/>
          </a:p>
          <a:p>
            <a:pPr algn="ctr"/>
            <a:r>
              <a:rPr lang="en-US" altLang="en-US" sz="1400" b="1" dirty="0"/>
              <a:t>File</a:t>
            </a:r>
          </a:p>
        </p:txBody>
      </p:sp>
      <p:sp>
        <p:nvSpPr>
          <p:cNvPr id="47" name="Text Box 44">
            <a:extLst>
              <a:ext uri="{FF2B5EF4-FFF2-40B4-BE49-F238E27FC236}">
                <a16:creationId xmlns:a16="http://schemas.microsoft.com/office/drawing/2014/main" id="{D20E393D-4E15-856C-2AA1-3F6531078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77" y="3061680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1</a:t>
            </a:r>
          </a:p>
        </p:txBody>
      </p:sp>
      <p:sp>
        <p:nvSpPr>
          <p:cNvPr id="48" name="Text Box 45">
            <a:extLst>
              <a:ext uri="{FF2B5EF4-FFF2-40B4-BE49-F238E27FC236}">
                <a16:creationId xmlns:a16="http://schemas.microsoft.com/office/drawing/2014/main" id="{B6313006-E7FD-B8D6-DF6D-5AA6D8BAB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77" y="3747480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2</a:t>
            </a:r>
          </a:p>
        </p:txBody>
      </p:sp>
      <p:sp>
        <p:nvSpPr>
          <p:cNvPr id="49" name="Line 46">
            <a:extLst>
              <a:ext uri="{FF2B5EF4-FFF2-40B4-BE49-F238E27FC236}">
                <a16:creationId xmlns:a16="http://schemas.microsoft.com/office/drawing/2014/main" id="{62B3D3AB-60F3-2EEA-F28C-2CD07A504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489048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" name="Line 47">
            <a:extLst>
              <a:ext uri="{FF2B5EF4-FFF2-40B4-BE49-F238E27FC236}">
                <a16:creationId xmlns:a16="http://schemas.microsoft.com/office/drawing/2014/main" id="{F3796CBF-FBA9-4E72-552A-32783A8311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7" y="4814280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1" name="Line 48">
            <a:extLst>
              <a:ext uri="{FF2B5EF4-FFF2-40B4-BE49-F238E27FC236}">
                <a16:creationId xmlns:a16="http://schemas.microsoft.com/office/drawing/2014/main" id="{38FFB8C6-F606-3ADE-C8FD-78BB66853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77" y="4814280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2" name="Text Box 49">
            <a:extLst>
              <a:ext uri="{FF2B5EF4-FFF2-40B4-BE49-F238E27FC236}">
                <a16:creationId xmlns:a16="http://schemas.microsoft.com/office/drawing/2014/main" id="{3E3FBE4F-CE8D-22E1-4295-A428D8689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477" y="489048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16</a:t>
            </a:r>
          </a:p>
        </p:txBody>
      </p:sp>
      <p:sp>
        <p:nvSpPr>
          <p:cNvPr id="53" name="Text Box 50">
            <a:extLst>
              <a:ext uri="{FF2B5EF4-FFF2-40B4-BE49-F238E27FC236}">
                <a16:creationId xmlns:a16="http://schemas.microsoft.com/office/drawing/2014/main" id="{9EB91262-27A8-E4C8-63CC-69D8D9AF5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1677" y="489048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32</a:t>
            </a:r>
          </a:p>
        </p:txBody>
      </p:sp>
      <p:sp>
        <p:nvSpPr>
          <p:cNvPr id="54" name="Line 51">
            <a:extLst>
              <a:ext uri="{FF2B5EF4-FFF2-40B4-BE49-F238E27FC236}">
                <a16:creationId xmlns:a16="http://schemas.microsoft.com/office/drawing/2014/main" id="{95218754-D8D1-5436-207C-A80E477787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7" y="4204680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" name="Line 52">
            <a:extLst>
              <a:ext uri="{FF2B5EF4-FFF2-40B4-BE49-F238E27FC236}">
                <a16:creationId xmlns:a16="http://schemas.microsoft.com/office/drawing/2014/main" id="{C782BCC4-62EF-B1D4-45FC-46161DFC3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7" y="435708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" name="Line 53">
            <a:extLst>
              <a:ext uri="{FF2B5EF4-FFF2-40B4-BE49-F238E27FC236}">
                <a16:creationId xmlns:a16="http://schemas.microsoft.com/office/drawing/2014/main" id="{C5FCC810-F517-209B-F0DD-A496EBE84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77" y="39760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7" name="Line 54">
            <a:extLst>
              <a:ext uri="{FF2B5EF4-FFF2-40B4-BE49-F238E27FC236}">
                <a16:creationId xmlns:a16="http://schemas.microsoft.com/office/drawing/2014/main" id="{4FAC1480-755B-64CB-449F-4AF519AEFE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3061680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8" name="Line 55">
            <a:extLst>
              <a:ext uri="{FF2B5EF4-FFF2-40B4-BE49-F238E27FC236}">
                <a16:creationId xmlns:a16="http://schemas.microsoft.com/office/drawing/2014/main" id="{CC31F3B7-6003-8310-AA8B-57996709A0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30616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" name="Line 56">
            <a:extLst>
              <a:ext uri="{FF2B5EF4-FFF2-40B4-BE49-F238E27FC236}">
                <a16:creationId xmlns:a16="http://schemas.microsoft.com/office/drawing/2014/main" id="{BEA0F22F-A5DF-D01E-F7F5-AD209033F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3976080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" name="Line 57">
            <a:extLst>
              <a:ext uri="{FF2B5EF4-FFF2-40B4-BE49-F238E27FC236}">
                <a16:creationId xmlns:a16="http://schemas.microsoft.com/office/drawing/2014/main" id="{7B8331C0-5B1E-6491-C598-503DA8392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77" y="3747480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1" name="Freeform 58">
            <a:extLst>
              <a:ext uri="{FF2B5EF4-FFF2-40B4-BE49-F238E27FC236}">
                <a16:creationId xmlns:a16="http://schemas.microsoft.com/office/drawing/2014/main" id="{7B038217-7D76-E0A8-AF3C-7C2CC615D1E3}"/>
              </a:ext>
            </a:extLst>
          </p:cNvPr>
          <p:cNvSpPr>
            <a:spLocks/>
          </p:cNvSpPr>
          <p:nvPr/>
        </p:nvSpPr>
        <p:spPr bwMode="auto">
          <a:xfrm>
            <a:off x="7049477" y="3061680"/>
            <a:ext cx="533400" cy="1295400"/>
          </a:xfrm>
          <a:custGeom>
            <a:avLst/>
            <a:gdLst>
              <a:gd name="T0" fmla="*/ 0 w 388"/>
              <a:gd name="T1" fmla="*/ 0 h 1099"/>
              <a:gd name="T2" fmla="*/ 0 w 388"/>
              <a:gd name="T3" fmla="*/ 503308 h 1099"/>
              <a:gd name="T4" fmla="*/ 152596 w 388"/>
              <a:gd name="T5" fmla="*/ 651825 h 1099"/>
              <a:gd name="T6" fmla="*/ 0 w 388"/>
              <a:gd name="T7" fmla="*/ 790913 h 1099"/>
              <a:gd name="T8" fmla="*/ 0 w 388"/>
              <a:gd name="T9" fmla="*/ 1294221 h 1099"/>
              <a:gd name="T10" fmla="*/ 532025 w 388"/>
              <a:gd name="T11" fmla="*/ 931179 h 1099"/>
              <a:gd name="T12" fmla="*/ 532025 w 388"/>
              <a:gd name="T13" fmla="*/ 363042 h 1099"/>
              <a:gd name="T14" fmla="*/ 0 w 388"/>
              <a:gd name="T15" fmla="*/ 0 h 109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8" h="1099">
                <a:moveTo>
                  <a:pt x="0" y="0"/>
                </a:moveTo>
                <a:lnTo>
                  <a:pt x="0" y="427"/>
                </a:lnTo>
                <a:lnTo>
                  <a:pt x="111" y="553"/>
                </a:lnTo>
                <a:lnTo>
                  <a:pt x="0" y="671"/>
                </a:lnTo>
                <a:lnTo>
                  <a:pt x="0" y="1098"/>
                </a:lnTo>
                <a:lnTo>
                  <a:pt x="387" y="790"/>
                </a:lnTo>
                <a:lnTo>
                  <a:pt x="387" y="30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" name="Rectangle 59">
            <a:extLst>
              <a:ext uri="{FF2B5EF4-FFF2-40B4-BE49-F238E27FC236}">
                <a16:creationId xmlns:a16="http://schemas.microsoft.com/office/drawing/2014/main" id="{E06C8210-08DC-8C00-9576-9EA68C3F1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77" y="3671280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</p:txBody>
      </p:sp>
      <p:sp>
        <p:nvSpPr>
          <p:cNvPr id="63" name="AutoShape 60">
            <a:extLst>
              <a:ext uri="{FF2B5EF4-FFF2-40B4-BE49-F238E27FC236}">
                <a16:creationId xmlns:a16="http://schemas.microsoft.com/office/drawing/2014/main" id="{3C0B0A42-B77E-DF18-BA5A-78413BB2D91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350977" y="4014180"/>
            <a:ext cx="762000" cy="228600"/>
          </a:xfrm>
          <a:custGeom>
            <a:avLst/>
            <a:gdLst>
              <a:gd name="T0" fmla="*/ 666750 w 21600"/>
              <a:gd name="T1" fmla="*/ 114300 h 21600"/>
              <a:gd name="T2" fmla="*/ 381000 w 21600"/>
              <a:gd name="T3" fmla="*/ 228600 h 21600"/>
              <a:gd name="T4" fmla="*/ 95250 w 21600"/>
              <a:gd name="T5" fmla="*/ 114300 h 21600"/>
              <a:gd name="T6" fmla="*/ 3810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4" name="Line 61">
            <a:extLst>
              <a:ext uri="{FF2B5EF4-FFF2-40B4-BE49-F238E27FC236}">
                <a16:creationId xmlns:a16="http://schemas.microsoft.com/office/drawing/2014/main" id="{165A2C94-E865-2AF4-7EE9-77C6DFC0D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277" y="4128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5" name="Line 62">
            <a:extLst>
              <a:ext uri="{FF2B5EF4-FFF2-40B4-BE49-F238E27FC236}">
                <a16:creationId xmlns:a16="http://schemas.microsoft.com/office/drawing/2014/main" id="{4C2D1266-2D8B-3F69-C82D-497CFBA349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7" y="4357080"/>
            <a:ext cx="279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6" name="Line 63">
            <a:extLst>
              <a:ext uri="{FF2B5EF4-FFF2-40B4-BE49-F238E27FC236}">
                <a16:creationId xmlns:a16="http://schemas.microsoft.com/office/drawing/2014/main" id="{3263A8D5-1767-BA12-E5E5-1BD061C50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3290280"/>
            <a:ext cx="81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7" name="Oval 64">
            <a:extLst>
              <a:ext uri="{FF2B5EF4-FFF2-40B4-BE49-F238E27FC236}">
                <a16:creationId xmlns:a16="http://schemas.microsoft.com/office/drawing/2014/main" id="{11C09B4D-683C-551D-354F-67990B54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77" y="2528280"/>
            <a:ext cx="4572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E8C6F98C-558A-69DA-33C0-10E185776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77" y="252828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/>
              <a:t>Shift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/>
              <a:t>left 2</a:t>
            </a:r>
          </a:p>
        </p:txBody>
      </p:sp>
      <p:sp>
        <p:nvSpPr>
          <p:cNvPr id="69" name="Line 66">
            <a:extLst>
              <a:ext uri="{FF2B5EF4-FFF2-40B4-BE49-F238E27FC236}">
                <a16:creationId xmlns:a16="http://schemas.microsoft.com/office/drawing/2014/main" id="{805DDD12-051D-66F0-E5CA-29FBDBEDA0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7" y="28330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70" name="Group 67">
            <a:extLst>
              <a:ext uri="{FF2B5EF4-FFF2-40B4-BE49-F238E27FC236}">
                <a16:creationId xmlns:a16="http://schemas.microsoft.com/office/drawing/2014/main" id="{59C27D52-0241-DA98-F109-E3DF8AFAE522}"/>
              </a:ext>
            </a:extLst>
          </p:cNvPr>
          <p:cNvGrpSpPr>
            <a:grpSpLocks/>
          </p:cNvGrpSpPr>
          <p:nvPr/>
        </p:nvGrpSpPr>
        <p:grpSpPr bwMode="auto">
          <a:xfrm>
            <a:off x="7278077" y="2147280"/>
            <a:ext cx="304800" cy="914400"/>
            <a:chOff x="1392" y="2880"/>
            <a:chExt cx="288" cy="480"/>
          </a:xfrm>
        </p:grpSpPr>
        <p:sp>
          <p:nvSpPr>
            <p:cNvPr id="71" name="Line 68">
              <a:extLst>
                <a:ext uri="{FF2B5EF4-FFF2-40B4-BE49-F238E27FC236}">
                  <a16:creationId xmlns:a16="http://schemas.microsoft.com/office/drawing/2014/main" id="{82583811-5A55-FD6C-EA3C-EC1D2BDFB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69">
              <a:extLst>
                <a:ext uri="{FF2B5EF4-FFF2-40B4-BE49-F238E27FC236}">
                  <a16:creationId xmlns:a16="http://schemas.microsoft.com/office/drawing/2014/main" id="{07348950-6492-1119-9280-66AB48F344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70">
              <a:extLst>
                <a:ext uri="{FF2B5EF4-FFF2-40B4-BE49-F238E27FC236}">
                  <a16:creationId xmlns:a16="http://schemas.microsoft.com/office/drawing/2014/main" id="{67B53694-4201-9D38-3984-36A489ADF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Line 71">
              <a:extLst>
                <a:ext uri="{FF2B5EF4-FFF2-40B4-BE49-F238E27FC236}">
                  <a16:creationId xmlns:a16="http://schemas.microsoft.com/office/drawing/2014/main" id="{8A6D4CCD-0941-8A11-C8AA-94A46FEFD8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Line 72">
              <a:extLst>
                <a:ext uri="{FF2B5EF4-FFF2-40B4-BE49-F238E27FC236}">
                  <a16:creationId xmlns:a16="http://schemas.microsoft.com/office/drawing/2014/main" id="{FD4C2CAC-CB45-C3CA-4C87-343B8AF74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Line 73">
              <a:extLst>
                <a:ext uri="{FF2B5EF4-FFF2-40B4-BE49-F238E27FC236}">
                  <a16:creationId xmlns:a16="http://schemas.microsoft.com/office/drawing/2014/main" id="{3A0C12A2-5735-2AFD-37DD-5861299448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Line 74">
              <a:extLst>
                <a:ext uri="{FF2B5EF4-FFF2-40B4-BE49-F238E27FC236}">
                  <a16:creationId xmlns:a16="http://schemas.microsoft.com/office/drawing/2014/main" id="{C95F1DDF-7D05-F564-2B05-493FA56CC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8" name="Text Box 75">
            <a:extLst>
              <a:ext uri="{FF2B5EF4-FFF2-40B4-BE49-F238E27FC236}">
                <a16:creationId xmlns:a16="http://schemas.microsoft.com/office/drawing/2014/main" id="{F761FB34-C176-2015-142B-58039A038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877" y="2452080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Add</a:t>
            </a:r>
          </a:p>
        </p:txBody>
      </p:sp>
      <p:sp>
        <p:nvSpPr>
          <p:cNvPr id="79" name="Line 76">
            <a:extLst>
              <a:ext uri="{FF2B5EF4-FFF2-40B4-BE49-F238E27FC236}">
                <a16:creationId xmlns:a16="http://schemas.microsoft.com/office/drawing/2014/main" id="{335E3EEF-FCB5-175A-241A-3BF5E5D2DE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190" y="28330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0" name="Rectangle 77">
            <a:extLst>
              <a:ext uri="{FF2B5EF4-FFF2-40B4-BE49-F238E27FC236}">
                <a16:creationId xmlns:a16="http://schemas.microsoft.com/office/drawing/2014/main" id="{6B3C70CB-46E0-0DE5-F105-9CE76AB02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77" y="29854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81" name="Line 78">
            <a:extLst>
              <a:ext uri="{FF2B5EF4-FFF2-40B4-BE49-F238E27FC236}">
                <a16:creationId xmlns:a16="http://schemas.microsoft.com/office/drawing/2014/main" id="{9AF7EA17-B911-970C-424F-8167975EE6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3747480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2" name="Text Box 79">
            <a:extLst>
              <a:ext uri="{FF2B5EF4-FFF2-40B4-BE49-F238E27FC236}">
                <a16:creationId xmlns:a16="http://schemas.microsoft.com/office/drawing/2014/main" id="{A0D657D6-3528-1AA7-E3F1-27508CA4A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0302" y="2985480"/>
            <a:ext cx="8715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Data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83" name="Text Box 80">
            <a:extLst>
              <a:ext uri="{FF2B5EF4-FFF2-40B4-BE49-F238E27FC236}">
                <a16:creationId xmlns:a16="http://schemas.microsoft.com/office/drawing/2014/main" id="{8317FBE5-BB3E-77AF-BF8E-1E49E1221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77" y="3595080"/>
            <a:ext cx="7413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Address</a:t>
            </a:r>
          </a:p>
        </p:txBody>
      </p:sp>
      <p:sp>
        <p:nvSpPr>
          <p:cNvPr id="84" name="Text Box 81">
            <a:extLst>
              <a:ext uri="{FF2B5EF4-FFF2-40B4-BE49-F238E27FC236}">
                <a16:creationId xmlns:a16="http://schemas.microsoft.com/office/drawing/2014/main" id="{39FEC076-F676-1D41-D6C4-F45BA090F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77" y="39760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85" name="Text Box 82">
            <a:extLst>
              <a:ext uri="{FF2B5EF4-FFF2-40B4-BE49-F238E27FC236}">
                <a16:creationId xmlns:a16="http://schemas.microsoft.com/office/drawing/2014/main" id="{0A0DFCC3-2130-E0D3-92A6-59F386A86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277" y="3518880"/>
            <a:ext cx="54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Data</a:t>
            </a:r>
          </a:p>
        </p:txBody>
      </p:sp>
      <p:sp>
        <p:nvSpPr>
          <p:cNvPr id="86" name="Line 83">
            <a:extLst>
              <a:ext uri="{FF2B5EF4-FFF2-40B4-BE49-F238E27FC236}">
                <a16:creationId xmlns:a16="http://schemas.microsoft.com/office/drawing/2014/main" id="{E25344F6-B476-52C4-1DF3-E11B02FB65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4128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7" name="Line 84">
            <a:extLst>
              <a:ext uri="{FF2B5EF4-FFF2-40B4-BE49-F238E27FC236}">
                <a16:creationId xmlns:a16="http://schemas.microsoft.com/office/drawing/2014/main" id="{1B408C1C-D4C3-2D0A-129A-E96AC6CAA729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7" y="4128480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8" name="AutoShape 85">
            <a:extLst>
              <a:ext uri="{FF2B5EF4-FFF2-40B4-BE49-F238E27FC236}">
                <a16:creationId xmlns:a16="http://schemas.microsoft.com/office/drawing/2014/main" id="{8E6F2CA0-1F10-64B0-BCB7-4E7D431AEDA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9716477" y="38236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9" name="Line 86">
            <a:extLst>
              <a:ext uri="{FF2B5EF4-FFF2-40B4-BE49-F238E27FC236}">
                <a16:creationId xmlns:a16="http://schemas.microsoft.com/office/drawing/2014/main" id="{8155E722-FD7D-932B-E0EF-53D29E3D50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3677" y="3899880"/>
            <a:ext cx="1524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0" name="Line 87">
            <a:extLst>
              <a:ext uri="{FF2B5EF4-FFF2-40B4-BE49-F238E27FC236}">
                <a16:creationId xmlns:a16="http://schemas.microsoft.com/office/drawing/2014/main" id="{ED4E9C04-8DDF-F3CD-0056-7E219B18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77" y="3290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1" name="Line 88">
            <a:extLst>
              <a:ext uri="{FF2B5EF4-FFF2-40B4-BE49-F238E27FC236}">
                <a16:creationId xmlns:a16="http://schemas.microsoft.com/office/drawing/2014/main" id="{BF7955EE-4F30-8205-10DB-1B73967CB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7" y="4204680"/>
            <a:ext cx="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" name="Line 89">
            <a:extLst>
              <a:ext uri="{FF2B5EF4-FFF2-40B4-BE49-F238E27FC236}">
                <a16:creationId xmlns:a16="http://schemas.microsoft.com/office/drawing/2014/main" id="{C8F3953B-C587-9648-CB90-4C800C515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0477" y="23758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3" name="Line 90">
            <a:extLst>
              <a:ext uri="{FF2B5EF4-FFF2-40B4-BE49-F238E27FC236}">
                <a16:creationId xmlns:a16="http://schemas.microsoft.com/office/drawing/2014/main" id="{55B6B698-107B-4272-EC56-AA0B88811B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77" y="138528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4" name="Line 91">
            <a:extLst>
              <a:ext uri="{FF2B5EF4-FFF2-40B4-BE49-F238E27FC236}">
                <a16:creationId xmlns:a16="http://schemas.microsoft.com/office/drawing/2014/main" id="{742A116F-FD25-9F81-D63A-F57476F69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77" y="3671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5" name="Line 92">
            <a:extLst>
              <a:ext uri="{FF2B5EF4-FFF2-40B4-BE49-F238E27FC236}">
                <a16:creationId xmlns:a16="http://schemas.microsoft.com/office/drawing/2014/main" id="{DC160EF8-6080-B842-C6EC-EA639B74ABEA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1677" y="3747480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6" name="Rectangle 93">
            <a:extLst>
              <a:ext uri="{FF2B5EF4-FFF2-40B4-BE49-F238E27FC236}">
                <a16:creationId xmlns:a16="http://schemas.microsoft.com/office/drawing/2014/main" id="{16492439-D7BA-7AC9-A29D-2AB044B7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477" y="2147280"/>
            <a:ext cx="152400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7" name="Rectangle 94">
            <a:extLst>
              <a:ext uri="{FF2B5EF4-FFF2-40B4-BE49-F238E27FC236}">
                <a16:creationId xmlns:a16="http://schemas.microsoft.com/office/drawing/2014/main" id="{083BCF6F-87AA-206B-14E1-5C3C47D94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7" y="2147280"/>
            <a:ext cx="152400" cy="3733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8" name="Line 95">
            <a:extLst>
              <a:ext uri="{FF2B5EF4-FFF2-40B4-BE49-F238E27FC236}">
                <a16:creationId xmlns:a16="http://schemas.microsoft.com/office/drawing/2014/main" id="{3E60528A-26BC-70B7-7698-E094D8A86C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77" y="23758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9" name="Line 96">
            <a:extLst>
              <a:ext uri="{FF2B5EF4-FFF2-40B4-BE49-F238E27FC236}">
                <a16:creationId xmlns:a16="http://schemas.microsoft.com/office/drawing/2014/main" id="{E0C5A33A-B459-FC6A-80C0-D5B5EF7F4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77" y="237588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" name="Line 97">
            <a:extLst>
              <a:ext uri="{FF2B5EF4-FFF2-40B4-BE49-F238E27FC236}">
                <a16:creationId xmlns:a16="http://schemas.microsoft.com/office/drawing/2014/main" id="{DFBB03BB-E5A9-793D-3C18-583118423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77" y="26044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1" name="Line 98">
            <a:extLst>
              <a:ext uri="{FF2B5EF4-FFF2-40B4-BE49-F238E27FC236}">
                <a16:creationId xmlns:a16="http://schemas.microsoft.com/office/drawing/2014/main" id="{8A6D3F74-4B73-C3E5-403D-8E5074935A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48904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2" name="Line 99">
            <a:extLst>
              <a:ext uri="{FF2B5EF4-FFF2-40B4-BE49-F238E27FC236}">
                <a16:creationId xmlns:a16="http://schemas.microsoft.com/office/drawing/2014/main" id="{141942CF-A92A-9772-4FC0-08FAE2539D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77" y="397608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" name="Line 100">
            <a:extLst>
              <a:ext uri="{FF2B5EF4-FFF2-40B4-BE49-F238E27FC236}">
                <a16:creationId xmlns:a16="http://schemas.microsoft.com/office/drawing/2014/main" id="{4E92D654-3ED0-C791-DA72-7D7EAF4BA8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77" y="4890480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4" name="Rectangle 101">
            <a:extLst>
              <a:ext uri="{FF2B5EF4-FFF2-40B4-BE49-F238E27FC236}">
                <a16:creationId xmlns:a16="http://schemas.microsoft.com/office/drawing/2014/main" id="{7141A5B7-D36F-5F7E-8895-A260FE1E8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77" y="2756880"/>
            <a:ext cx="1524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05" name="Line 102">
            <a:extLst>
              <a:ext uri="{FF2B5EF4-FFF2-40B4-BE49-F238E27FC236}">
                <a16:creationId xmlns:a16="http://schemas.microsoft.com/office/drawing/2014/main" id="{3F8CAAD2-011A-FE6D-4146-D96C5DE49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77" y="489048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6" name="Line 103">
            <a:extLst>
              <a:ext uri="{FF2B5EF4-FFF2-40B4-BE49-F238E27FC236}">
                <a16:creationId xmlns:a16="http://schemas.microsoft.com/office/drawing/2014/main" id="{A7C59636-D9A2-2FB8-3E0D-E96BF5D0D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7" y="3747480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7" name="Line 104">
            <a:extLst>
              <a:ext uri="{FF2B5EF4-FFF2-40B4-BE49-F238E27FC236}">
                <a16:creationId xmlns:a16="http://schemas.microsoft.com/office/drawing/2014/main" id="{445A56F7-E824-C22B-349C-1E044046D2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6077" y="389988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8" name="Line 105">
            <a:extLst>
              <a:ext uri="{FF2B5EF4-FFF2-40B4-BE49-F238E27FC236}">
                <a16:creationId xmlns:a16="http://schemas.microsoft.com/office/drawing/2014/main" id="{8F564CF4-EAD6-1F3A-15E8-20CC306F2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7" y="108048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" name="Line 106">
            <a:extLst>
              <a:ext uri="{FF2B5EF4-FFF2-40B4-BE49-F238E27FC236}">
                <a16:creationId xmlns:a16="http://schemas.microsoft.com/office/drawing/2014/main" id="{EFBBFF5D-D736-FCBA-A44B-AD9E101217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35277" y="4128480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0" name="Line 107">
            <a:extLst>
              <a:ext uri="{FF2B5EF4-FFF2-40B4-BE49-F238E27FC236}">
                <a16:creationId xmlns:a16="http://schemas.microsoft.com/office/drawing/2014/main" id="{B973B30A-5838-E6A5-C5D5-13BE29B3D6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64077" y="4128480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1" name="Text Box 108">
            <a:extLst>
              <a:ext uri="{FF2B5EF4-FFF2-40B4-BE49-F238E27FC236}">
                <a16:creationId xmlns:a16="http://schemas.microsoft.com/office/drawing/2014/main" id="{4F26560F-3CB2-E1CF-BCA9-2CBE545E6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077" y="1842480"/>
            <a:ext cx="5159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IF/ID</a:t>
            </a:r>
          </a:p>
        </p:txBody>
      </p:sp>
      <p:sp>
        <p:nvSpPr>
          <p:cNvPr id="112" name="Line 109">
            <a:extLst>
              <a:ext uri="{FF2B5EF4-FFF2-40B4-BE49-F238E27FC236}">
                <a16:creationId xmlns:a16="http://schemas.microsoft.com/office/drawing/2014/main" id="{11CA3758-CAE3-8E1D-D540-D62F46BFB5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3677" y="283308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3" name="Line 110">
            <a:extLst>
              <a:ext uri="{FF2B5EF4-FFF2-40B4-BE49-F238E27FC236}">
                <a16:creationId xmlns:a16="http://schemas.microsoft.com/office/drawing/2014/main" id="{D93AD05C-D1BF-BCEF-D7AC-A9CBA6726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77" y="489048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4" name="Line 111">
            <a:extLst>
              <a:ext uri="{FF2B5EF4-FFF2-40B4-BE49-F238E27FC236}">
                <a16:creationId xmlns:a16="http://schemas.microsoft.com/office/drawing/2014/main" id="{7E1A0A3B-DEC1-C501-BDC0-F8BF04C2B1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237588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5" name="Line 112">
            <a:extLst>
              <a:ext uri="{FF2B5EF4-FFF2-40B4-BE49-F238E27FC236}">
                <a16:creationId xmlns:a16="http://schemas.microsoft.com/office/drawing/2014/main" id="{749A36A5-FFAB-79E1-AAFE-FDFA2377E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77" y="138528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6" name="Line 113">
            <a:extLst>
              <a:ext uri="{FF2B5EF4-FFF2-40B4-BE49-F238E27FC236}">
                <a16:creationId xmlns:a16="http://schemas.microsoft.com/office/drawing/2014/main" id="{C9FCB9BA-3191-69D3-3C13-93E063F2CC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6677" y="290928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7" name="Line 114">
            <a:extLst>
              <a:ext uri="{FF2B5EF4-FFF2-40B4-BE49-F238E27FC236}">
                <a16:creationId xmlns:a16="http://schemas.microsoft.com/office/drawing/2014/main" id="{1C4B9C5D-5284-3226-741E-0010942F83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77" y="2071080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8" name="Rectangle 115">
            <a:extLst>
              <a:ext uri="{FF2B5EF4-FFF2-40B4-BE49-F238E27FC236}">
                <a16:creationId xmlns:a16="http://schemas.microsoft.com/office/drawing/2014/main" id="{C9232945-55F6-4A87-2401-1637762CC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7" y="2147280"/>
            <a:ext cx="152400" cy="342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19" name="Oval 116">
            <a:extLst>
              <a:ext uri="{FF2B5EF4-FFF2-40B4-BE49-F238E27FC236}">
                <a16:creationId xmlns:a16="http://schemas.microsoft.com/office/drawing/2014/main" id="{CF7C5650-3D19-7D4D-B138-292AD7198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277" y="4661880"/>
            <a:ext cx="812800" cy="4572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0" name="Rectangle 117">
            <a:extLst>
              <a:ext uri="{FF2B5EF4-FFF2-40B4-BE49-F238E27FC236}">
                <a16:creationId xmlns:a16="http://schemas.microsoft.com/office/drawing/2014/main" id="{D03D5167-AC69-F325-53CB-9976CFACD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77" y="466188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Sign</a:t>
            </a:r>
          </a:p>
          <a:p>
            <a:pPr algn="ctr"/>
            <a:r>
              <a:rPr lang="en-US" altLang="en-US" sz="1200" b="1" dirty="0"/>
              <a:t>Extend</a:t>
            </a:r>
          </a:p>
        </p:txBody>
      </p:sp>
      <p:sp>
        <p:nvSpPr>
          <p:cNvPr id="121" name="Line 118">
            <a:extLst>
              <a:ext uri="{FF2B5EF4-FFF2-40B4-BE49-F238E27FC236}">
                <a16:creationId xmlns:a16="http://schemas.microsoft.com/office/drawing/2014/main" id="{91F43C88-380F-4896-B9C7-399954160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2604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2" name="Line 119">
            <a:extLst>
              <a:ext uri="{FF2B5EF4-FFF2-40B4-BE49-F238E27FC236}">
                <a16:creationId xmlns:a16="http://schemas.microsoft.com/office/drawing/2014/main" id="{08DD2452-5A28-B006-4EF2-D313F8B68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6677" y="290928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3" name="Line 120">
            <a:extLst>
              <a:ext uri="{FF2B5EF4-FFF2-40B4-BE49-F238E27FC236}">
                <a16:creationId xmlns:a16="http://schemas.microsoft.com/office/drawing/2014/main" id="{F965D2BA-829B-1296-EF1F-8AFE77C3A2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290928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4" name="Line 121">
            <a:extLst>
              <a:ext uri="{FF2B5EF4-FFF2-40B4-BE49-F238E27FC236}">
                <a16:creationId xmlns:a16="http://schemas.microsoft.com/office/drawing/2014/main" id="{BB57B7E6-EC00-4F3B-4341-7A7959300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77" y="374748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5" name="Text Box 122">
            <a:extLst>
              <a:ext uri="{FF2B5EF4-FFF2-40B4-BE49-F238E27FC236}">
                <a16:creationId xmlns:a16="http://schemas.microsoft.com/office/drawing/2014/main" id="{0F2EF2AE-5B60-EF08-78D6-FC6232F40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277" y="1232880"/>
            <a:ext cx="582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ID/EX</a:t>
            </a:r>
          </a:p>
        </p:txBody>
      </p:sp>
      <p:sp>
        <p:nvSpPr>
          <p:cNvPr id="126" name="Text Box 123">
            <a:extLst>
              <a:ext uri="{FF2B5EF4-FFF2-40B4-BE49-F238E27FC236}">
                <a16:creationId xmlns:a16="http://schemas.microsoft.com/office/drawing/2014/main" id="{E89E2EB0-81AE-82D2-0E59-913486457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4277" y="1415443"/>
            <a:ext cx="7858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EX/MEM</a:t>
            </a:r>
          </a:p>
        </p:txBody>
      </p:sp>
      <p:sp>
        <p:nvSpPr>
          <p:cNvPr id="127" name="Text Box 124">
            <a:extLst>
              <a:ext uri="{FF2B5EF4-FFF2-40B4-BE49-F238E27FC236}">
                <a16:creationId xmlns:a16="http://schemas.microsoft.com/office/drawing/2014/main" id="{7CA3B139-8D38-6BCE-9603-317071EB0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9277" y="2299680"/>
            <a:ext cx="836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MEM/WB</a:t>
            </a:r>
          </a:p>
        </p:txBody>
      </p:sp>
      <p:sp>
        <p:nvSpPr>
          <p:cNvPr id="128" name="Rectangle 125">
            <a:extLst>
              <a:ext uri="{FF2B5EF4-FFF2-40B4-BE49-F238E27FC236}">
                <a16:creationId xmlns:a16="http://schemas.microsoft.com/office/drawing/2014/main" id="{A203D609-7745-A91C-06D4-E2C296173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7" y="19186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9" name="Rectangle 126">
            <a:extLst>
              <a:ext uri="{FF2B5EF4-FFF2-40B4-BE49-F238E27FC236}">
                <a16:creationId xmlns:a16="http://schemas.microsoft.com/office/drawing/2014/main" id="{7673647E-DF8E-6EFE-9B08-35404EC8B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7" y="16900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0" name="Rectangle 127">
            <a:extLst>
              <a:ext uri="{FF2B5EF4-FFF2-40B4-BE49-F238E27FC236}">
                <a16:creationId xmlns:a16="http://schemas.microsoft.com/office/drawing/2014/main" id="{4AF8E153-07C8-A2B2-8BFB-78C697768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7" y="14614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1" name="Rectangle 128">
            <a:extLst>
              <a:ext uri="{FF2B5EF4-FFF2-40B4-BE49-F238E27FC236}">
                <a16:creationId xmlns:a16="http://schemas.microsoft.com/office/drawing/2014/main" id="{E8B9831F-9094-4FE3-69F7-D4A5EC128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7" y="19186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2" name="Rectangle 129">
            <a:extLst>
              <a:ext uri="{FF2B5EF4-FFF2-40B4-BE49-F238E27FC236}">
                <a16:creationId xmlns:a16="http://schemas.microsoft.com/office/drawing/2014/main" id="{0AD72A29-1CB7-B488-2890-D74540541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7" y="16900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3" name="Rectangle 130">
            <a:extLst>
              <a:ext uri="{FF2B5EF4-FFF2-40B4-BE49-F238E27FC236}">
                <a16:creationId xmlns:a16="http://schemas.microsoft.com/office/drawing/2014/main" id="{E45B807B-D0D1-6F8C-9476-D41A25607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77" y="25282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4" name="Rectangle 131">
            <a:extLst>
              <a:ext uri="{FF2B5EF4-FFF2-40B4-BE49-F238E27FC236}">
                <a16:creationId xmlns:a16="http://schemas.microsoft.com/office/drawing/2014/main" id="{197115CD-9926-D009-1710-981CE36A3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077" y="16900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Control</a:t>
            </a:r>
          </a:p>
        </p:txBody>
      </p:sp>
      <p:sp>
        <p:nvSpPr>
          <p:cNvPr id="135" name="Oval 132">
            <a:extLst>
              <a:ext uri="{FF2B5EF4-FFF2-40B4-BE49-F238E27FC236}">
                <a16:creationId xmlns:a16="http://schemas.microsoft.com/office/drawing/2014/main" id="{D1477EFD-02EE-F5EF-F67B-5C750A015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77" y="1309080"/>
            <a:ext cx="762000" cy="990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6" name="Line 133">
            <a:extLst>
              <a:ext uri="{FF2B5EF4-FFF2-40B4-BE49-F238E27FC236}">
                <a16:creationId xmlns:a16="http://schemas.microsoft.com/office/drawing/2014/main" id="{65DC0B88-10E6-BBE5-51C6-1CB8EE8F2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184248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7" name="Line 134">
            <a:extLst>
              <a:ext uri="{FF2B5EF4-FFF2-40B4-BE49-F238E27FC236}">
                <a16:creationId xmlns:a16="http://schemas.microsoft.com/office/drawing/2014/main" id="{53C4FDCA-AAB8-8DF0-6608-C3D5C773DD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18424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8" name="Line 135">
            <a:extLst>
              <a:ext uri="{FF2B5EF4-FFF2-40B4-BE49-F238E27FC236}">
                <a16:creationId xmlns:a16="http://schemas.microsoft.com/office/drawing/2014/main" id="{77970919-6173-E060-98F9-1453742CB4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1515" y="1613880"/>
            <a:ext cx="487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9" name="Line 136">
            <a:extLst>
              <a:ext uri="{FF2B5EF4-FFF2-40B4-BE49-F238E27FC236}">
                <a16:creationId xmlns:a16="http://schemas.microsoft.com/office/drawing/2014/main" id="{2C30B179-FEAA-3E1A-3309-1EDFC8B578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77" y="184248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0" name="Line 137">
            <a:extLst>
              <a:ext uri="{FF2B5EF4-FFF2-40B4-BE49-F238E27FC236}">
                <a16:creationId xmlns:a16="http://schemas.microsoft.com/office/drawing/2014/main" id="{7A3A03CB-E740-C0A8-6129-3DA999C5F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77" y="20710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1" name="Line 138">
            <a:extLst>
              <a:ext uri="{FF2B5EF4-FFF2-40B4-BE49-F238E27FC236}">
                <a16:creationId xmlns:a16="http://schemas.microsoft.com/office/drawing/2014/main" id="{1B20836A-DF47-D673-B2EC-6C9784659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2071080"/>
            <a:ext cx="1676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2" name="Line 139">
            <a:extLst>
              <a:ext uri="{FF2B5EF4-FFF2-40B4-BE49-F238E27FC236}">
                <a16:creationId xmlns:a16="http://schemas.microsoft.com/office/drawing/2014/main" id="{990B0CF7-0727-0C9C-06B0-BA151CA6B8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207108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3" name="Line 140">
            <a:extLst>
              <a:ext uri="{FF2B5EF4-FFF2-40B4-BE49-F238E27FC236}">
                <a16:creationId xmlns:a16="http://schemas.microsoft.com/office/drawing/2014/main" id="{E943B210-BAE2-A1ED-BD47-B8CDC9BD9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184248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4" name="Line 141">
            <a:extLst>
              <a:ext uri="{FF2B5EF4-FFF2-40B4-BE49-F238E27FC236}">
                <a16:creationId xmlns:a16="http://schemas.microsoft.com/office/drawing/2014/main" id="{C35D1ADD-2D64-CE2D-D002-0B5594541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153768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5" name="Line 142">
            <a:extLst>
              <a:ext uri="{FF2B5EF4-FFF2-40B4-BE49-F238E27FC236}">
                <a16:creationId xmlns:a16="http://schemas.microsoft.com/office/drawing/2014/main" id="{19DF7EAD-05DE-6CFD-63E4-74944196A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7477" y="268068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6" name="Line 143">
            <a:extLst>
              <a:ext uri="{FF2B5EF4-FFF2-40B4-BE49-F238E27FC236}">
                <a16:creationId xmlns:a16="http://schemas.microsoft.com/office/drawing/2014/main" id="{F5C3479D-C04C-B173-1126-20B5213CB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184248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7" name="Line 144">
            <a:extLst>
              <a:ext uri="{FF2B5EF4-FFF2-40B4-BE49-F238E27FC236}">
                <a16:creationId xmlns:a16="http://schemas.microsoft.com/office/drawing/2014/main" id="{097D29CE-0BB2-0254-7E75-62219C4C2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7" y="268068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8" name="Line 145">
            <a:extLst>
              <a:ext uri="{FF2B5EF4-FFF2-40B4-BE49-F238E27FC236}">
                <a16:creationId xmlns:a16="http://schemas.microsoft.com/office/drawing/2014/main" id="{38C3F7D4-5592-9CD2-4918-B7F42D53C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9677" y="1842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9" name="Line 146">
            <a:extLst>
              <a:ext uri="{FF2B5EF4-FFF2-40B4-BE49-F238E27FC236}">
                <a16:creationId xmlns:a16="http://schemas.microsoft.com/office/drawing/2014/main" id="{E595B896-FC8C-2073-A000-CBEC0BDD8CA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0877" y="153768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0" name="AutoShape 147">
            <a:extLst>
              <a:ext uri="{FF2B5EF4-FFF2-40B4-BE49-F238E27FC236}">
                <a16:creationId xmlns:a16="http://schemas.microsoft.com/office/drawing/2014/main" id="{710C0A88-AD19-042B-1249-39A8FB94E5F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287477" y="52714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1" name="Line 148">
            <a:extLst>
              <a:ext uri="{FF2B5EF4-FFF2-40B4-BE49-F238E27FC236}">
                <a16:creationId xmlns:a16="http://schemas.microsoft.com/office/drawing/2014/main" id="{90CA91C0-6D19-6D68-06D3-AB0A518344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77" y="534768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2" name="Line 149">
            <a:extLst>
              <a:ext uri="{FF2B5EF4-FFF2-40B4-BE49-F238E27FC236}">
                <a16:creationId xmlns:a16="http://schemas.microsoft.com/office/drawing/2014/main" id="{24F68F62-1697-AC7F-ADF2-748D9A4E54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557628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3" name="Line 150">
            <a:extLst>
              <a:ext uri="{FF2B5EF4-FFF2-40B4-BE49-F238E27FC236}">
                <a16:creationId xmlns:a16="http://schemas.microsoft.com/office/drawing/2014/main" id="{D147E8C5-3753-A6B5-D50B-5A75921E1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55762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4" name="Oval 151">
            <a:extLst>
              <a:ext uri="{FF2B5EF4-FFF2-40B4-BE49-F238E27FC236}">
                <a16:creationId xmlns:a16="http://schemas.microsoft.com/office/drawing/2014/main" id="{73E2314E-BB39-144B-4FE6-B7775A6ED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7" y="4280880"/>
            <a:ext cx="4572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5" name="Rectangle 152">
            <a:extLst>
              <a:ext uri="{FF2B5EF4-FFF2-40B4-BE49-F238E27FC236}">
                <a16:creationId xmlns:a16="http://schemas.microsoft.com/office/drawing/2014/main" id="{438FC97F-2DF8-D54D-F7A7-A228ADA4D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7" y="428088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/>
              <a:t>cntrl</a:t>
            </a:r>
          </a:p>
        </p:txBody>
      </p:sp>
      <p:sp>
        <p:nvSpPr>
          <p:cNvPr id="156" name="Line 153">
            <a:extLst>
              <a:ext uri="{FF2B5EF4-FFF2-40B4-BE49-F238E27FC236}">
                <a16:creationId xmlns:a16="http://schemas.microsoft.com/office/drawing/2014/main" id="{44E88C9E-A009-23E9-428C-0526E74C1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7" y="458568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7" name="Line 154">
            <a:extLst>
              <a:ext uri="{FF2B5EF4-FFF2-40B4-BE49-F238E27FC236}">
                <a16:creationId xmlns:a16="http://schemas.microsoft.com/office/drawing/2014/main" id="{E826261F-60E1-38B6-29C5-649439BA2D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4277" y="4128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8" name="AutoShape 155">
            <a:extLst>
              <a:ext uri="{FF2B5EF4-FFF2-40B4-BE49-F238E27FC236}">
                <a16:creationId xmlns:a16="http://schemas.microsoft.com/office/drawing/2014/main" id="{062BFE5E-9ACB-C202-6943-485C6E786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9677" y="2528280"/>
            <a:ext cx="381000" cy="304800"/>
          </a:xfrm>
          <a:prstGeom prst="flowChartDelay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9" name="Line 156">
            <a:extLst>
              <a:ext uri="{FF2B5EF4-FFF2-40B4-BE49-F238E27FC236}">
                <a16:creationId xmlns:a16="http://schemas.microsoft.com/office/drawing/2014/main" id="{5019F65F-F804-90C3-62BC-3B5442A1AFA0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7" y="27568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0" name="Line 157">
            <a:extLst>
              <a:ext uri="{FF2B5EF4-FFF2-40B4-BE49-F238E27FC236}">
                <a16:creationId xmlns:a16="http://schemas.microsoft.com/office/drawing/2014/main" id="{F4210AAA-2478-F608-6776-0F57AA073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7" y="2756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1" name="Rectangle 158">
            <a:extLst>
              <a:ext uri="{FF2B5EF4-FFF2-40B4-BE49-F238E27FC236}">
                <a16:creationId xmlns:a16="http://schemas.microsoft.com/office/drawing/2014/main" id="{4001DD57-8ABB-5156-BA36-9A4CDCA53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877" y="2528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RegWrite</a:t>
            </a:r>
          </a:p>
        </p:txBody>
      </p:sp>
      <p:sp>
        <p:nvSpPr>
          <p:cNvPr id="162" name="Rectangle 159">
            <a:extLst>
              <a:ext uri="{FF2B5EF4-FFF2-40B4-BE49-F238E27FC236}">
                <a16:creationId xmlns:a16="http://schemas.microsoft.com/office/drawing/2014/main" id="{84632EF9-0BCB-ACC0-C4FA-113157D16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77" y="4585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MemWrite</a:t>
            </a:r>
          </a:p>
        </p:txBody>
      </p:sp>
      <p:sp>
        <p:nvSpPr>
          <p:cNvPr id="163" name="Rectangle 160">
            <a:extLst>
              <a:ext uri="{FF2B5EF4-FFF2-40B4-BE49-F238E27FC236}">
                <a16:creationId xmlns:a16="http://schemas.microsoft.com/office/drawing/2014/main" id="{35F6EDA7-B290-0235-3BBA-04905CB01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277" y="4585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MemRead</a:t>
            </a:r>
          </a:p>
        </p:txBody>
      </p:sp>
      <p:sp>
        <p:nvSpPr>
          <p:cNvPr id="164" name="Rectangle 161">
            <a:extLst>
              <a:ext uri="{FF2B5EF4-FFF2-40B4-BE49-F238E27FC236}">
                <a16:creationId xmlns:a16="http://schemas.microsoft.com/office/drawing/2014/main" id="{FEC9C5CB-5AA5-6F15-CD83-59EF64EE3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77" y="3290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MemtoReg</a:t>
            </a:r>
          </a:p>
        </p:txBody>
      </p:sp>
      <p:sp>
        <p:nvSpPr>
          <p:cNvPr id="165" name="Rectangle 162">
            <a:extLst>
              <a:ext uri="{FF2B5EF4-FFF2-40B4-BE49-F238E27FC236}">
                <a16:creationId xmlns:a16="http://schemas.microsoft.com/office/drawing/2014/main" id="{02CE1D80-8C43-4AF2-C47C-529C5C377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677" y="5728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RegDst</a:t>
            </a:r>
          </a:p>
        </p:txBody>
      </p:sp>
      <p:sp>
        <p:nvSpPr>
          <p:cNvPr id="166" name="Rectangle 163">
            <a:extLst>
              <a:ext uri="{FF2B5EF4-FFF2-40B4-BE49-F238E27FC236}">
                <a16:creationId xmlns:a16="http://schemas.microsoft.com/office/drawing/2014/main" id="{9FC12F9B-07AE-24E1-9EF8-B4525A850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7" y="4966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ALUOp</a:t>
            </a:r>
          </a:p>
        </p:txBody>
      </p:sp>
      <p:sp>
        <p:nvSpPr>
          <p:cNvPr id="167" name="Rectangle 164">
            <a:extLst>
              <a:ext uri="{FF2B5EF4-FFF2-40B4-BE49-F238E27FC236}">
                <a16:creationId xmlns:a16="http://schemas.microsoft.com/office/drawing/2014/main" id="{586367F6-4F2F-4145-D1AF-9595F5BA6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877" y="3442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ALUSrc</a:t>
            </a:r>
          </a:p>
        </p:txBody>
      </p:sp>
      <p:sp>
        <p:nvSpPr>
          <p:cNvPr id="168" name="Rectangle 165">
            <a:extLst>
              <a:ext uri="{FF2B5EF4-FFF2-40B4-BE49-F238E27FC236}">
                <a16:creationId xmlns:a16="http://schemas.microsoft.com/office/drawing/2014/main" id="{91BD048F-D3EC-36A9-F523-DD3A03F59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077" y="23758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Branch</a:t>
            </a:r>
          </a:p>
        </p:txBody>
      </p:sp>
      <p:sp>
        <p:nvSpPr>
          <p:cNvPr id="169" name="Line 166">
            <a:extLst>
              <a:ext uri="{FF2B5EF4-FFF2-40B4-BE49-F238E27FC236}">
                <a16:creationId xmlns:a16="http://schemas.microsoft.com/office/drawing/2014/main" id="{98FF115D-FF25-A80E-FA38-1A8E7BFAC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7277" y="260448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0" name="Line 167">
            <a:extLst>
              <a:ext uri="{FF2B5EF4-FFF2-40B4-BE49-F238E27FC236}">
                <a16:creationId xmlns:a16="http://schemas.microsoft.com/office/drawing/2014/main" id="{EEFF4F98-5F3A-BE4D-92BE-20553AD35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3077" y="85188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1" name="Line 168">
            <a:extLst>
              <a:ext uri="{FF2B5EF4-FFF2-40B4-BE49-F238E27FC236}">
                <a16:creationId xmlns:a16="http://schemas.microsoft.com/office/drawing/2014/main" id="{AA853352-3071-3211-41F5-09008BE4285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77" y="268068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2" name="Line 169">
            <a:extLst>
              <a:ext uri="{FF2B5EF4-FFF2-40B4-BE49-F238E27FC236}">
                <a16:creationId xmlns:a16="http://schemas.microsoft.com/office/drawing/2014/main" id="{A7C90BAA-435C-72A0-27FE-391C9C5D29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77" y="851880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3" name="Rectangle 170">
            <a:extLst>
              <a:ext uri="{FF2B5EF4-FFF2-40B4-BE49-F238E27FC236}">
                <a16:creationId xmlns:a16="http://schemas.microsoft.com/office/drawing/2014/main" id="{E957BF69-F86B-D9CB-FC24-591288C0B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077" y="1004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PCSrc</a:t>
            </a:r>
          </a:p>
        </p:txBody>
      </p:sp>
      <p:sp>
        <p:nvSpPr>
          <p:cNvPr id="174" name="Line 171">
            <a:extLst>
              <a:ext uri="{FF2B5EF4-FFF2-40B4-BE49-F238E27FC236}">
                <a16:creationId xmlns:a16="http://schemas.microsoft.com/office/drawing/2014/main" id="{C38EFF7E-33B7-60AD-D1D1-1C8804D77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77" y="851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5" name="Line 172">
            <a:extLst>
              <a:ext uri="{FF2B5EF4-FFF2-40B4-BE49-F238E27FC236}">
                <a16:creationId xmlns:a16="http://schemas.microsoft.com/office/drawing/2014/main" id="{D0AAAE83-FC3C-B268-82CA-76BB82C72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4477" y="2756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6" name="Line 173">
            <a:extLst>
              <a:ext uri="{FF2B5EF4-FFF2-40B4-BE49-F238E27FC236}">
                <a16:creationId xmlns:a16="http://schemas.microsoft.com/office/drawing/2014/main" id="{3348DF7C-211A-74A9-84D1-71061B2A2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1077" y="4433280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7" name="Line 174">
            <a:extLst>
              <a:ext uri="{FF2B5EF4-FFF2-40B4-BE49-F238E27FC236}">
                <a16:creationId xmlns:a16="http://schemas.microsoft.com/office/drawing/2014/main" id="{33096DF0-DEC2-68B3-FACB-128D52E2F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77" y="4433280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8" name="Line 175">
            <a:extLst>
              <a:ext uri="{FF2B5EF4-FFF2-40B4-BE49-F238E27FC236}">
                <a16:creationId xmlns:a16="http://schemas.microsoft.com/office/drawing/2014/main" id="{9ED94AE1-9D6E-861E-8388-2349DE3D1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1277" y="3518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9" name="Line 176">
            <a:extLst>
              <a:ext uri="{FF2B5EF4-FFF2-40B4-BE49-F238E27FC236}">
                <a16:creationId xmlns:a16="http://schemas.microsoft.com/office/drawing/2014/main" id="{C608E3A3-B3E9-FE5F-E352-3073EACB4F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8477" y="5652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0" name="Line 177">
            <a:extLst>
              <a:ext uri="{FF2B5EF4-FFF2-40B4-BE49-F238E27FC236}">
                <a16:creationId xmlns:a16="http://schemas.microsoft.com/office/drawing/2014/main" id="{CE916BD5-D700-B71C-4D8A-CF67AF0C9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4277" y="48142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1" name="Line 178">
            <a:extLst>
              <a:ext uri="{FF2B5EF4-FFF2-40B4-BE49-F238E27FC236}">
                <a16:creationId xmlns:a16="http://schemas.microsoft.com/office/drawing/2014/main" id="{F816236A-12B7-B0BB-C8BA-ED0EAAAA5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77" y="36712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BBFC66E5-BCC7-4CA5-7265-E5B3EE11ACBC}"/>
              </a:ext>
            </a:extLst>
          </p:cNvPr>
          <p:cNvSpPr/>
          <p:nvPr/>
        </p:nvSpPr>
        <p:spPr>
          <a:xfrm>
            <a:off x="2464636" y="6216042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pl-PL" sz="1400" b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lw $6, 4($7)</a:t>
            </a:r>
            <a:endParaRPr lang="en-US" sz="14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3" name="Rounded Rectangular Callout 3">
            <a:extLst>
              <a:ext uri="{FF2B5EF4-FFF2-40B4-BE49-F238E27FC236}">
                <a16:creationId xmlns:a16="http://schemas.microsoft.com/office/drawing/2014/main" id="{DAD28C5D-5C64-B28B-76FE-4C9A28AA5F0E}"/>
              </a:ext>
            </a:extLst>
          </p:cNvPr>
          <p:cNvSpPr/>
          <p:nvPr/>
        </p:nvSpPr>
        <p:spPr>
          <a:xfrm>
            <a:off x="1944077" y="4623780"/>
            <a:ext cx="700088" cy="404019"/>
          </a:xfrm>
          <a:prstGeom prst="wedgeRoundRectCallout">
            <a:avLst>
              <a:gd name="adj1" fmla="val 5523"/>
              <a:gd name="adj2" fmla="val -27103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PC= 0xFFC</a:t>
            </a:r>
          </a:p>
        </p:txBody>
      </p:sp>
      <p:sp>
        <p:nvSpPr>
          <p:cNvPr id="184" name="Rounded Rectangular Callout 184">
            <a:extLst>
              <a:ext uri="{FF2B5EF4-FFF2-40B4-BE49-F238E27FC236}">
                <a16:creationId xmlns:a16="http://schemas.microsoft.com/office/drawing/2014/main" id="{7A287CA3-0E70-D06D-8FE3-2CA13BBA17BE}"/>
              </a:ext>
            </a:extLst>
          </p:cNvPr>
          <p:cNvSpPr/>
          <p:nvPr/>
        </p:nvSpPr>
        <p:spPr>
          <a:xfrm>
            <a:off x="2948965" y="4963108"/>
            <a:ext cx="1052512" cy="404019"/>
          </a:xfrm>
          <a:prstGeom prst="wedgeRoundRectCallout">
            <a:avLst>
              <a:gd name="adj1" fmla="val 42186"/>
              <a:gd name="adj2" fmla="val -36037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0x8CE60004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765AE9B-D1E6-C87D-65CF-D0C5DBF6810E}"/>
              </a:ext>
            </a:extLst>
          </p:cNvPr>
          <p:cNvSpPr/>
          <p:nvPr/>
        </p:nvSpPr>
        <p:spPr>
          <a:xfrm>
            <a:off x="4452735" y="6216042"/>
            <a:ext cx="1688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sub $1, $2, $3</a:t>
            </a:r>
            <a:endParaRPr lang="en-US" sz="1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6" name="Rounded Rectangular Callout 1">
            <a:extLst>
              <a:ext uri="{FF2B5EF4-FFF2-40B4-BE49-F238E27FC236}">
                <a16:creationId xmlns:a16="http://schemas.microsoft.com/office/drawing/2014/main" id="{CFA88F13-EAF9-BCC5-4C78-6EDAF9634A78}"/>
              </a:ext>
            </a:extLst>
          </p:cNvPr>
          <p:cNvSpPr/>
          <p:nvPr/>
        </p:nvSpPr>
        <p:spPr>
          <a:xfrm>
            <a:off x="4361839" y="2694968"/>
            <a:ext cx="225425" cy="297656"/>
          </a:xfrm>
          <a:prstGeom prst="wedgeRound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7" name="Rounded Rectangular Callout 185">
            <a:extLst>
              <a:ext uri="{FF2B5EF4-FFF2-40B4-BE49-F238E27FC236}">
                <a16:creationId xmlns:a16="http://schemas.microsoft.com/office/drawing/2014/main" id="{AED4C4D5-1923-C2E1-BFB3-8E3621B0BB25}"/>
              </a:ext>
            </a:extLst>
          </p:cNvPr>
          <p:cNvSpPr/>
          <p:nvPr/>
        </p:nvSpPr>
        <p:spPr>
          <a:xfrm>
            <a:off x="4364095" y="3106924"/>
            <a:ext cx="225425" cy="297656"/>
          </a:xfrm>
          <a:prstGeom prst="wedgeRound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88" name="Rounded Rectangular Callout 186">
            <a:extLst>
              <a:ext uri="{FF2B5EF4-FFF2-40B4-BE49-F238E27FC236}">
                <a16:creationId xmlns:a16="http://schemas.microsoft.com/office/drawing/2014/main" id="{38858EED-0C07-AECA-4E2E-62F3D4784722}"/>
              </a:ext>
            </a:extLst>
          </p:cNvPr>
          <p:cNvSpPr/>
          <p:nvPr/>
        </p:nvSpPr>
        <p:spPr>
          <a:xfrm>
            <a:off x="4534878" y="259841"/>
            <a:ext cx="753978" cy="402631"/>
          </a:xfrm>
          <a:prstGeom prst="wedgeRoundRectCallout">
            <a:avLst>
              <a:gd name="adj1" fmla="val 99777"/>
              <a:gd name="adj2" fmla="val 283024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RegDst = 1</a:t>
            </a:r>
          </a:p>
          <a:p>
            <a:pPr algn="ctr"/>
            <a:r>
              <a:rPr lang="en-US" sz="800" dirty="0"/>
              <a:t>ALUOp = 2</a:t>
            </a:r>
          </a:p>
          <a:p>
            <a:pPr algn="ctr"/>
            <a:r>
              <a:rPr lang="en-US" sz="800" dirty="0"/>
              <a:t>ALUSrc = 0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20BD928-B369-4980-96E0-557701689A91}"/>
              </a:ext>
            </a:extLst>
          </p:cNvPr>
          <p:cNvSpPr txBox="1"/>
          <p:nvPr/>
        </p:nvSpPr>
        <p:spPr>
          <a:xfrm>
            <a:off x="265814" y="318977"/>
            <a:ext cx="78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Q1</a:t>
            </a:r>
            <a:endParaRPr lang="en-SG" sz="2400" dirty="0">
              <a:solidFill>
                <a:srgbClr val="C00000"/>
              </a:solidFill>
            </a:endParaRPr>
          </a:p>
        </p:txBody>
      </p:sp>
      <p:sp>
        <p:nvSpPr>
          <p:cNvPr id="192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93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75</a:t>
            </a:fld>
            <a:endParaRPr dirty="0"/>
          </a:p>
        </p:txBody>
      </p:sp>
      <p:sp>
        <p:nvSpPr>
          <p:cNvPr id="189" name="Rounded Rectangular Callout 187">
            <a:extLst>
              <a:ext uri="{FF2B5EF4-FFF2-40B4-BE49-F238E27FC236}">
                <a16:creationId xmlns:a16="http://schemas.microsoft.com/office/drawing/2014/main" id="{C4E19B80-91BB-1283-2A71-23B6DA1E3436}"/>
              </a:ext>
            </a:extLst>
          </p:cNvPr>
          <p:cNvSpPr/>
          <p:nvPr/>
        </p:nvSpPr>
        <p:spPr>
          <a:xfrm>
            <a:off x="5396888" y="31838"/>
            <a:ext cx="884641" cy="394295"/>
          </a:xfrm>
          <a:prstGeom prst="wedgeRoundRectCallout">
            <a:avLst>
              <a:gd name="adj1" fmla="val -13991"/>
              <a:gd name="adj2" fmla="val 410293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Branch = 0</a:t>
            </a:r>
          </a:p>
          <a:p>
            <a:pPr algn="ctr"/>
            <a:r>
              <a:rPr lang="en-US" sz="800" dirty="0"/>
              <a:t>MemRead = 0</a:t>
            </a:r>
          </a:p>
          <a:p>
            <a:pPr algn="ctr"/>
            <a:r>
              <a:rPr lang="en-US" sz="800" dirty="0"/>
              <a:t>MemWrite = 0</a:t>
            </a:r>
          </a:p>
        </p:txBody>
      </p:sp>
    </p:spTree>
    <p:extLst>
      <p:ext uri="{BB962C8B-B14F-4D97-AF65-F5344CB8AC3E}">
        <p14:creationId xmlns:p14="http://schemas.microsoft.com/office/powerpoint/2010/main" val="3142757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188">
            <a:extLst>
              <a:ext uri="{FF2B5EF4-FFF2-40B4-BE49-F238E27FC236}">
                <a16:creationId xmlns:a16="http://schemas.microsoft.com/office/drawing/2014/main" id="{B733FD0C-DAF5-EDD9-7F1F-22ABE7BB9DCC}"/>
              </a:ext>
            </a:extLst>
          </p:cNvPr>
          <p:cNvSpPr/>
          <p:nvPr/>
        </p:nvSpPr>
        <p:spPr>
          <a:xfrm>
            <a:off x="5943499" y="451570"/>
            <a:ext cx="917074" cy="380999"/>
          </a:xfrm>
          <a:prstGeom prst="wedgeRoundRectCallout">
            <a:avLst>
              <a:gd name="adj1" fmla="val -76564"/>
              <a:gd name="adj2" fmla="val 36818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RegWrite = 1</a:t>
            </a:r>
          </a:p>
          <a:p>
            <a:pPr algn="ctr"/>
            <a:r>
              <a:rPr lang="en-US" sz="800" dirty="0" err="1" smtClean="0"/>
              <a:t>MemtoReg</a:t>
            </a:r>
            <a:r>
              <a:rPr lang="en-US" sz="800" dirty="0" smtClean="0"/>
              <a:t> </a:t>
            </a:r>
            <a:r>
              <a:rPr lang="en-US" sz="800" dirty="0"/>
              <a:t>= 1</a:t>
            </a:r>
          </a:p>
        </p:txBody>
      </p:sp>
      <p:sp>
        <p:nvSpPr>
          <p:cNvPr id="5" name="Rounded Rectangular Callout 183">
            <a:extLst>
              <a:ext uri="{FF2B5EF4-FFF2-40B4-BE49-F238E27FC236}">
                <a16:creationId xmlns:a16="http://schemas.microsoft.com/office/drawing/2014/main" id="{076DC9CB-F875-02C1-E45A-2547011C138C}"/>
              </a:ext>
            </a:extLst>
          </p:cNvPr>
          <p:cNvSpPr/>
          <p:nvPr/>
        </p:nvSpPr>
        <p:spPr>
          <a:xfrm>
            <a:off x="3880040" y="1133661"/>
            <a:ext cx="700088" cy="404019"/>
          </a:xfrm>
          <a:prstGeom prst="wedgeRoundRectCallout">
            <a:avLst>
              <a:gd name="adj1" fmla="val -52336"/>
              <a:gd name="adj2" fmla="val 251105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PC= 0x1004</a:t>
            </a: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ABDB8A0B-725D-0216-B99A-94D2B56FD1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527148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A264E76-2282-396F-0BC7-D7CC5F56FD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52714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F6262ED-7455-D3C2-FD23-5AA4ADAC1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5347680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199B3D46-BBCE-EB29-504B-7DB19335A5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489048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126F72AD-CCD2-F81F-0F86-15D66880D5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85" y="5957280"/>
            <a:ext cx="563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084ED467-0D49-C5DF-A102-43DC926E0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85" y="534768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C5E35DA7-255F-1704-EAD5-4FBA1803E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8885" y="534768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FEDAE9A0-849E-8B0B-0A62-D6E0E17E31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0085" y="3823680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D7B5B1BF-6977-70C5-F3BF-B4998A82EE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85" y="382368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25467387-B09F-7A0F-AC54-F941CBAE9DB9}"/>
              </a:ext>
            </a:extLst>
          </p:cNvPr>
          <p:cNvGrpSpPr>
            <a:grpSpLocks/>
          </p:cNvGrpSpPr>
          <p:nvPr/>
        </p:nvGrpSpPr>
        <p:grpSpPr bwMode="auto">
          <a:xfrm>
            <a:off x="3239485" y="1918680"/>
            <a:ext cx="381000" cy="914400"/>
            <a:chOff x="1392" y="2880"/>
            <a:chExt cx="288" cy="480"/>
          </a:xfrm>
        </p:grpSpPr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D1929285-90B1-6C4C-F3AA-72381FF638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D8A9AE39-BBCE-0300-94D7-1161C45E4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93A9EBFA-6303-64DA-B665-6CA50191FE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E55244A8-4D8C-5536-BC36-197F12E820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FB54E2AD-264C-C714-DE2B-B66CC66CA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0665A451-BB46-FFCF-C3CC-7507D19C7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F6F0AFE7-C2C4-C698-B177-8314A48E68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3" name="Rectangle 20">
            <a:extLst>
              <a:ext uri="{FF2B5EF4-FFF2-40B4-BE49-F238E27FC236}">
                <a16:creationId xmlns:a16="http://schemas.microsoft.com/office/drawing/2014/main" id="{2EB74A52-6CE2-F2C4-F544-A91DA187E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685" y="29092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AC187E99-E910-C06D-6021-039B5FA54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485" y="3290280"/>
            <a:ext cx="1524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C0E3664E-BFB9-21B0-581F-6F61FB926C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8885" y="367128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9C4D5039-655E-C50B-F922-624AA81B72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85" y="207108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C0995F35-8606-4711-90A8-2247CC1C62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85" y="268068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8" name="Text Box 25">
            <a:extLst>
              <a:ext uri="{FF2B5EF4-FFF2-40B4-BE49-F238E27FC236}">
                <a16:creationId xmlns:a16="http://schemas.microsoft.com/office/drawing/2014/main" id="{5CF5D59E-ACB8-D5E9-1342-66D2377EC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485" y="344268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Address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18B760B9-CFC2-4BFC-0E79-AB1859C75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610" y="2963255"/>
            <a:ext cx="1108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Instruction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7F6A9230-E447-CFA4-AB47-35D298130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485" y="2223480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Add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59D88DFC-03EB-6CBB-1AA6-5C121CE2B86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959960" y="3503005"/>
            <a:ext cx="395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PC</a:t>
            </a:r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51F5A9FC-7CEE-4113-DD5B-7AD25E9824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85" y="367128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3" name="Text Box 30">
            <a:extLst>
              <a:ext uri="{FF2B5EF4-FFF2-40B4-BE49-F238E27FC236}">
                <a16:creationId xmlns:a16="http://schemas.microsoft.com/office/drawing/2014/main" id="{F74F98B6-1E06-086F-2B5D-45ADFBF60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9885" y="2528280"/>
            <a:ext cx="268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4</a:t>
            </a:r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EA85FC84-3977-0444-E830-1404E3B66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85" y="1232880"/>
            <a:ext cx="0" cy="2438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" name="AutoShape 32">
            <a:extLst>
              <a:ext uri="{FF2B5EF4-FFF2-40B4-BE49-F238E27FC236}">
                <a16:creationId xmlns:a16="http://schemas.microsoft.com/office/drawing/2014/main" id="{689DEDAC-F4AA-296C-FB0C-830240CE12A6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2401285" y="11566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6" name="Line 33">
            <a:extLst>
              <a:ext uri="{FF2B5EF4-FFF2-40B4-BE49-F238E27FC236}">
                <a16:creationId xmlns:a16="http://schemas.microsoft.com/office/drawing/2014/main" id="{6D4C66E8-6245-6486-CFA0-81BA38A70F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1685" y="1232880"/>
            <a:ext cx="852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49E88E2E-332B-D0B9-D242-F7822F759F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58485" y="1080480"/>
            <a:ext cx="525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0D23840C-FDEC-303D-8921-7B4D3C9953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2485" y="6109680"/>
            <a:ext cx="594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D7C9BB52-83A3-C1DA-C2BF-372CA518E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085" y="29092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E3A373EC-F18E-F067-4F43-399F752631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9085" y="3671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1" name="Line 38">
            <a:extLst>
              <a:ext uri="{FF2B5EF4-FFF2-40B4-BE49-F238E27FC236}">
                <a16:creationId xmlns:a16="http://schemas.microsoft.com/office/drawing/2014/main" id="{4511D2EB-D348-D0AB-C0B2-ADB90321EC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34426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2" name="Text Box 39">
            <a:extLst>
              <a:ext uri="{FF2B5EF4-FFF2-40B4-BE49-F238E27FC236}">
                <a16:creationId xmlns:a16="http://schemas.microsoft.com/office/drawing/2014/main" id="{35B45EAB-B398-F37C-0B03-51782A892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85" y="40522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43" name="Text Box 40">
            <a:extLst>
              <a:ext uri="{FF2B5EF4-FFF2-40B4-BE49-F238E27FC236}">
                <a16:creationId xmlns:a16="http://schemas.microsoft.com/office/drawing/2014/main" id="{C45E813E-550B-B537-114D-A951240CC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85" y="2909280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1</a:t>
            </a:r>
          </a:p>
        </p:txBody>
      </p:sp>
      <p:sp>
        <p:nvSpPr>
          <p:cNvPr id="44" name="Text Box 41">
            <a:extLst>
              <a:ext uri="{FF2B5EF4-FFF2-40B4-BE49-F238E27FC236}">
                <a16:creationId xmlns:a16="http://schemas.microsoft.com/office/drawing/2014/main" id="{F45AC01F-2F86-9D01-FCA5-16DC50DC5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85" y="3290280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2</a:t>
            </a:r>
          </a:p>
        </p:txBody>
      </p:sp>
      <p:sp>
        <p:nvSpPr>
          <p:cNvPr id="45" name="Text Box 42">
            <a:extLst>
              <a:ext uri="{FF2B5EF4-FFF2-40B4-BE49-F238E27FC236}">
                <a16:creationId xmlns:a16="http://schemas.microsoft.com/office/drawing/2014/main" id="{4A1463D2-C7BA-1C47-8120-42B594AA0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85" y="36712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Addr</a:t>
            </a:r>
          </a:p>
        </p:txBody>
      </p:sp>
      <p:sp>
        <p:nvSpPr>
          <p:cNvPr id="46" name="Text Box 43">
            <a:extLst>
              <a:ext uri="{FF2B5EF4-FFF2-40B4-BE49-F238E27FC236}">
                <a16:creationId xmlns:a16="http://schemas.microsoft.com/office/drawing/2014/main" id="{32D42A3A-F8F5-B288-7195-9A48D5067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910" y="3061680"/>
            <a:ext cx="900113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Register</a:t>
            </a:r>
          </a:p>
          <a:p>
            <a:pPr algn="ctr"/>
            <a:endParaRPr lang="en-US" altLang="en-US" sz="1400" b="1" dirty="0"/>
          </a:p>
          <a:p>
            <a:pPr algn="ctr"/>
            <a:r>
              <a:rPr lang="en-US" altLang="en-US" sz="1400" b="1" dirty="0"/>
              <a:t>File</a:t>
            </a:r>
          </a:p>
        </p:txBody>
      </p:sp>
      <p:sp>
        <p:nvSpPr>
          <p:cNvPr id="47" name="Text Box 44">
            <a:extLst>
              <a:ext uri="{FF2B5EF4-FFF2-40B4-BE49-F238E27FC236}">
                <a16:creationId xmlns:a16="http://schemas.microsoft.com/office/drawing/2014/main" id="{102A0018-947B-D05D-777A-13F74446D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85" y="3061680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1</a:t>
            </a:r>
          </a:p>
        </p:txBody>
      </p:sp>
      <p:sp>
        <p:nvSpPr>
          <p:cNvPr id="48" name="Text Box 45">
            <a:extLst>
              <a:ext uri="{FF2B5EF4-FFF2-40B4-BE49-F238E27FC236}">
                <a16:creationId xmlns:a16="http://schemas.microsoft.com/office/drawing/2014/main" id="{3AC6CF20-7377-65CB-6862-0D7DDDBCB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85" y="3747480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2</a:t>
            </a:r>
          </a:p>
        </p:txBody>
      </p:sp>
      <p:sp>
        <p:nvSpPr>
          <p:cNvPr id="49" name="Line 46">
            <a:extLst>
              <a:ext uri="{FF2B5EF4-FFF2-40B4-BE49-F238E27FC236}">
                <a16:creationId xmlns:a16="http://schemas.microsoft.com/office/drawing/2014/main" id="{3C312E4C-D2C3-C1EF-6EBD-68D1618FD4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489048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" name="Line 47">
            <a:extLst>
              <a:ext uri="{FF2B5EF4-FFF2-40B4-BE49-F238E27FC236}">
                <a16:creationId xmlns:a16="http://schemas.microsoft.com/office/drawing/2014/main" id="{E68A10D3-3EA9-0743-AC82-672C11B354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85" y="4814280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1" name="Line 48">
            <a:extLst>
              <a:ext uri="{FF2B5EF4-FFF2-40B4-BE49-F238E27FC236}">
                <a16:creationId xmlns:a16="http://schemas.microsoft.com/office/drawing/2014/main" id="{C4851B80-48A9-A9D7-D87E-75B421D24B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85" y="4814280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2" name="Text Box 49">
            <a:extLst>
              <a:ext uri="{FF2B5EF4-FFF2-40B4-BE49-F238E27FC236}">
                <a16:creationId xmlns:a16="http://schemas.microsoft.com/office/drawing/2014/main" id="{AEF04052-838C-CA3D-C156-7A015745F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485" y="489048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16</a:t>
            </a:r>
          </a:p>
        </p:txBody>
      </p:sp>
      <p:sp>
        <p:nvSpPr>
          <p:cNvPr id="53" name="Text Box 50">
            <a:extLst>
              <a:ext uri="{FF2B5EF4-FFF2-40B4-BE49-F238E27FC236}">
                <a16:creationId xmlns:a16="http://schemas.microsoft.com/office/drawing/2014/main" id="{B7CB72F6-DACA-F861-2373-5CEFF10E9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1685" y="489048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32</a:t>
            </a:r>
          </a:p>
        </p:txBody>
      </p:sp>
      <p:sp>
        <p:nvSpPr>
          <p:cNvPr id="54" name="Line 51">
            <a:extLst>
              <a:ext uri="{FF2B5EF4-FFF2-40B4-BE49-F238E27FC236}">
                <a16:creationId xmlns:a16="http://schemas.microsoft.com/office/drawing/2014/main" id="{9D66523F-B1FC-9F3B-9989-86D6D8C4C7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85" y="4204680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" name="Line 52">
            <a:extLst>
              <a:ext uri="{FF2B5EF4-FFF2-40B4-BE49-F238E27FC236}">
                <a16:creationId xmlns:a16="http://schemas.microsoft.com/office/drawing/2014/main" id="{99D8902C-9E36-3C03-0907-E7D11543D6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85" y="435708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" name="Line 53">
            <a:extLst>
              <a:ext uri="{FF2B5EF4-FFF2-40B4-BE49-F238E27FC236}">
                <a16:creationId xmlns:a16="http://schemas.microsoft.com/office/drawing/2014/main" id="{A75098BE-1ADE-67F8-0800-F3639F123F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85" y="39760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7" name="Line 54">
            <a:extLst>
              <a:ext uri="{FF2B5EF4-FFF2-40B4-BE49-F238E27FC236}">
                <a16:creationId xmlns:a16="http://schemas.microsoft.com/office/drawing/2014/main" id="{E2D4DB6A-DE3F-56A3-7CCA-D5CD465CDF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3061680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8" name="Line 55">
            <a:extLst>
              <a:ext uri="{FF2B5EF4-FFF2-40B4-BE49-F238E27FC236}">
                <a16:creationId xmlns:a16="http://schemas.microsoft.com/office/drawing/2014/main" id="{B16818C3-5192-C51A-EB41-1A781F335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30616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" name="Line 56">
            <a:extLst>
              <a:ext uri="{FF2B5EF4-FFF2-40B4-BE49-F238E27FC236}">
                <a16:creationId xmlns:a16="http://schemas.microsoft.com/office/drawing/2014/main" id="{C18EBFBC-26EA-9013-FC3A-AF729964A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3976080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" name="Line 57">
            <a:extLst>
              <a:ext uri="{FF2B5EF4-FFF2-40B4-BE49-F238E27FC236}">
                <a16:creationId xmlns:a16="http://schemas.microsoft.com/office/drawing/2014/main" id="{6813AA38-461A-9BBE-92D0-B7D373D38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85" y="3747480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1" name="Freeform 58">
            <a:extLst>
              <a:ext uri="{FF2B5EF4-FFF2-40B4-BE49-F238E27FC236}">
                <a16:creationId xmlns:a16="http://schemas.microsoft.com/office/drawing/2014/main" id="{147F4071-6E54-B0BE-1B78-CB285FDE87EA}"/>
              </a:ext>
            </a:extLst>
          </p:cNvPr>
          <p:cNvSpPr>
            <a:spLocks/>
          </p:cNvSpPr>
          <p:nvPr/>
        </p:nvSpPr>
        <p:spPr bwMode="auto">
          <a:xfrm>
            <a:off x="7049485" y="3061680"/>
            <a:ext cx="533400" cy="1295400"/>
          </a:xfrm>
          <a:custGeom>
            <a:avLst/>
            <a:gdLst>
              <a:gd name="T0" fmla="*/ 0 w 388"/>
              <a:gd name="T1" fmla="*/ 0 h 1099"/>
              <a:gd name="T2" fmla="*/ 0 w 388"/>
              <a:gd name="T3" fmla="*/ 503308 h 1099"/>
              <a:gd name="T4" fmla="*/ 152596 w 388"/>
              <a:gd name="T5" fmla="*/ 651825 h 1099"/>
              <a:gd name="T6" fmla="*/ 0 w 388"/>
              <a:gd name="T7" fmla="*/ 790913 h 1099"/>
              <a:gd name="T8" fmla="*/ 0 w 388"/>
              <a:gd name="T9" fmla="*/ 1294221 h 1099"/>
              <a:gd name="T10" fmla="*/ 532025 w 388"/>
              <a:gd name="T11" fmla="*/ 931179 h 1099"/>
              <a:gd name="T12" fmla="*/ 532025 w 388"/>
              <a:gd name="T13" fmla="*/ 363042 h 1099"/>
              <a:gd name="T14" fmla="*/ 0 w 388"/>
              <a:gd name="T15" fmla="*/ 0 h 109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8" h="1099">
                <a:moveTo>
                  <a:pt x="0" y="0"/>
                </a:moveTo>
                <a:lnTo>
                  <a:pt x="0" y="427"/>
                </a:lnTo>
                <a:lnTo>
                  <a:pt x="111" y="553"/>
                </a:lnTo>
                <a:lnTo>
                  <a:pt x="0" y="671"/>
                </a:lnTo>
                <a:lnTo>
                  <a:pt x="0" y="1098"/>
                </a:lnTo>
                <a:lnTo>
                  <a:pt x="387" y="790"/>
                </a:lnTo>
                <a:lnTo>
                  <a:pt x="387" y="30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" name="Rectangle 59">
            <a:extLst>
              <a:ext uri="{FF2B5EF4-FFF2-40B4-BE49-F238E27FC236}">
                <a16:creationId xmlns:a16="http://schemas.microsoft.com/office/drawing/2014/main" id="{8C729B9D-B021-79BC-176A-9D78550A7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85" y="3671280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</p:txBody>
      </p:sp>
      <p:sp>
        <p:nvSpPr>
          <p:cNvPr id="63" name="AutoShape 60">
            <a:extLst>
              <a:ext uri="{FF2B5EF4-FFF2-40B4-BE49-F238E27FC236}">
                <a16:creationId xmlns:a16="http://schemas.microsoft.com/office/drawing/2014/main" id="{808391A2-488A-59A9-810F-BE87B35D79D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350985" y="4014180"/>
            <a:ext cx="762000" cy="228600"/>
          </a:xfrm>
          <a:custGeom>
            <a:avLst/>
            <a:gdLst>
              <a:gd name="T0" fmla="*/ 666750 w 21600"/>
              <a:gd name="T1" fmla="*/ 114300 h 21600"/>
              <a:gd name="T2" fmla="*/ 381000 w 21600"/>
              <a:gd name="T3" fmla="*/ 228600 h 21600"/>
              <a:gd name="T4" fmla="*/ 95250 w 21600"/>
              <a:gd name="T5" fmla="*/ 114300 h 21600"/>
              <a:gd name="T6" fmla="*/ 3810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4" name="Line 61">
            <a:extLst>
              <a:ext uri="{FF2B5EF4-FFF2-40B4-BE49-F238E27FC236}">
                <a16:creationId xmlns:a16="http://schemas.microsoft.com/office/drawing/2014/main" id="{867D64B5-B6B8-E3E6-ECBE-E66092609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285" y="4128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5" name="Line 62">
            <a:extLst>
              <a:ext uri="{FF2B5EF4-FFF2-40B4-BE49-F238E27FC236}">
                <a16:creationId xmlns:a16="http://schemas.microsoft.com/office/drawing/2014/main" id="{3FF259BE-6635-1FEF-42F9-AADB7085A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85" y="4357080"/>
            <a:ext cx="279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6" name="Line 63">
            <a:extLst>
              <a:ext uri="{FF2B5EF4-FFF2-40B4-BE49-F238E27FC236}">
                <a16:creationId xmlns:a16="http://schemas.microsoft.com/office/drawing/2014/main" id="{F0D745E6-584E-5268-C3F0-FCD666576C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3290280"/>
            <a:ext cx="81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7" name="Oval 64">
            <a:extLst>
              <a:ext uri="{FF2B5EF4-FFF2-40B4-BE49-F238E27FC236}">
                <a16:creationId xmlns:a16="http://schemas.microsoft.com/office/drawing/2014/main" id="{0982612D-80FB-BA3F-D130-493C0B0F2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85" y="2528280"/>
            <a:ext cx="4572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38F69C38-7533-180F-B7C9-28D7856A1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85" y="252828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/>
              <a:t>Shift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/>
              <a:t>left 2</a:t>
            </a:r>
          </a:p>
        </p:txBody>
      </p:sp>
      <p:sp>
        <p:nvSpPr>
          <p:cNvPr id="69" name="Line 66">
            <a:extLst>
              <a:ext uri="{FF2B5EF4-FFF2-40B4-BE49-F238E27FC236}">
                <a16:creationId xmlns:a16="http://schemas.microsoft.com/office/drawing/2014/main" id="{F6188E70-CBC9-094A-31CB-22DE5205A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85" y="28330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70" name="Group 67">
            <a:extLst>
              <a:ext uri="{FF2B5EF4-FFF2-40B4-BE49-F238E27FC236}">
                <a16:creationId xmlns:a16="http://schemas.microsoft.com/office/drawing/2014/main" id="{B790216D-AAAD-C6A8-D654-1D0D701FC5E6}"/>
              </a:ext>
            </a:extLst>
          </p:cNvPr>
          <p:cNvGrpSpPr>
            <a:grpSpLocks/>
          </p:cNvGrpSpPr>
          <p:nvPr/>
        </p:nvGrpSpPr>
        <p:grpSpPr bwMode="auto">
          <a:xfrm>
            <a:off x="7278085" y="2147280"/>
            <a:ext cx="304800" cy="914400"/>
            <a:chOff x="1392" y="2880"/>
            <a:chExt cx="288" cy="480"/>
          </a:xfrm>
        </p:grpSpPr>
        <p:sp>
          <p:nvSpPr>
            <p:cNvPr id="71" name="Line 68">
              <a:extLst>
                <a:ext uri="{FF2B5EF4-FFF2-40B4-BE49-F238E27FC236}">
                  <a16:creationId xmlns:a16="http://schemas.microsoft.com/office/drawing/2014/main" id="{F6C5396F-2426-5E57-01D6-DC1D4246F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69">
              <a:extLst>
                <a:ext uri="{FF2B5EF4-FFF2-40B4-BE49-F238E27FC236}">
                  <a16:creationId xmlns:a16="http://schemas.microsoft.com/office/drawing/2014/main" id="{D2BD3B13-576D-80C4-1040-402FA7BC17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70">
              <a:extLst>
                <a:ext uri="{FF2B5EF4-FFF2-40B4-BE49-F238E27FC236}">
                  <a16:creationId xmlns:a16="http://schemas.microsoft.com/office/drawing/2014/main" id="{BFF19389-E701-2419-70B0-A6C8CECEBC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Line 71">
              <a:extLst>
                <a:ext uri="{FF2B5EF4-FFF2-40B4-BE49-F238E27FC236}">
                  <a16:creationId xmlns:a16="http://schemas.microsoft.com/office/drawing/2014/main" id="{2BFC0932-8CFB-79A9-C3E5-C9403C5F7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Line 72">
              <a:extLst>
                <a:ext uri="{FF2B5EF4-FFF2-40B4-BE49-F238E27FC236}">
                  <a16:creationId xmlns:a16="http://schemas.microsoft.com/office/drawing/2014/main" id="{42586713-EB8D-A5E6-6947-38A9E4BE5C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Line 73">
              <a:extLst>
                <a:ext uri="{FF2B5EF4-FFF2-40B4-BE49-F238E27FC236}">
                  <a16:creationId xmlns:a16="http://schemas.microsoft.com/office/drawing/2014/main" id="{D21AA1A2-C84D-7618-4235-59817BDDF8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Line 74">
              <a:extLst>
                <a:ext uri="{FF2B5EF4-FFF2-40B4-BE49-F238E27FC236}">
                  <a16:creationId xmlns:a16="http://schemas.microsoft.com/office/drawing/2014/main" id="{5924C0E8-9E81-A143-EF56-F3DF5B436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8" name="Text Box 75">
            <a:extLst>
              <a:ext uri="{FF2B5EF4-FFF2-40B4-BE49-F238E27FC236}">
                <a16:creationId xmlns:a16="http://schemas.microsoft.com/office/drawing/2014/main" id="{84BB0172-27D0-97E7-71D2-4326B2E6C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885" y="2452080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Add</a:t>
            </a:r>
          </a:p>
        </p:txBody>
      </p:sp>
      <p:sp>
        <p:nvSpPr>
          <p:cNvPr id="79" name="Line 76">
            <a:extLst>
              <a:ext uri="{FF2B5EF4-FFF2-40B4-BE49-F238E27FC236}">
                <a16:creationId xmlns:a16="http://schemas.microsoft.com/office/drawing/2014/main" id="{8C9007E4-8783-A7C7-8290-CB17A6BA3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198" y="28330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0" name="Rectangle 77">
            <a:extLst>
              <a:ext uri="{FF2B5EF4-FFF2-40B4-BE49-F238E27FC236}">
                <a16:creationId xmlns:a16="http://schemas.microsoft.com/office/drawing/2014/main" id="{1D8C7639-9935-5F7E-61A5-59DCEB16B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85" y="29854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81" name="Line 78">
            <a:extLst>
              <a:ext uri="{FF2B5EF4-FFF2-40B4-BE49-F238E27FC236}">
                <a16:creationId xmlns:a16="http://schemas.microsoft.com/office/drawing/2014/main" id="{DE5E85BB-16CD-BCBF-C63C-53EBF7CC4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3747480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2" name="Text Box 79">
            <a:extLst>
              <a:ext uri="{FF2B5EF4-FFF2-40B4-BE49-F238E27FC236}">
                <a16:creationId xmlns:a16="http://schemas.microsoft.com/office/drawing/2014/main" id="{10945656-351B-3621-57D3-51104CCB5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0310" y="2985480"/>
            <a:ext cx="8715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Data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83" name="Text Box 80">
            <a:extLst>
              <a:ext uri="{FF2B5EF4-FFF2-40B4-BE49-F238E27FC236}">
                <a16:creationId xmlns:a16="http://schemas.microsoft.com/office/drawing/2014/main" id="{A77596AE-6A46-F53B-9E10-B3DF78E26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85" y="3595080"/>
            <a:ext cx="7413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Address</a:t>
            </a:r>
          </a:p>
        </p:txBody>
      </p:sp>
      <p:sp>
        <p:nvSpPr>
          <p:cNvPr id="84" name="Text Box 81">
            <a:extLst>
              <a:ext uri="{FF2B5EF4-FFF2-40B4-BE49-F238E27FC236}">
                <a16:creationId xmlns:a16="http://schemas.microsoft.com/office/drawing/2014/main" id="{E70825AE-F8C5-4499-0BA4-E566B3119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85" y="39760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85" name="Text Box 82">
            <a:extLst>
              <a:ext uri="{FF2B5EF4-FFF2-40B4-BE49-F238E27FC236}">
                <a16:creationId xmlns:a16="http://schemas.microsoft.com/office/drawing/2014/main" id="{04E02DFD-8706-3E39-0DA3-B867D5283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285" y="3518880"/>
            <a:ext cx="54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Data</a:t>
            </a:r>
          </a:p>
        </p:txBody>
      </p:sp>
      <p:sp>
        <p:nvSpPr>
          <p:cNvPr id="86" name="Line 83">
            <a:extLst>
              <a:ext uri="{FF2B5EF4-FFF2-40B4-BE49-F238E27FC236}">
                <a16:creationId xmlns:a16="http://schemas.microsoft.com/office/drawing/2014/main" id="{AF303696-8EF9-8933-4A0A-1D98C4ACE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4128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7" name="Line 84">
            <a:extLst>
              <a:ext uri="{FF2B5EF4-FFF2-40B4-BE49-F238E27FC236}">
                <a16:creationId xmlns:a16="http://schemas.microsoft.com/office/drawing/2014/main" id="{FF0D697B-C2A9-1E25-D867-4A5F77A400A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85" y="4128480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8" name="AutoShape 85">
            <a:extLst>
              <a:ext uri="{FF2B5EF4-FFF2-40B4-BE49-F238E27FC236}">
                <a16:creationId xmlns:a16="http://schemas.microsoft.com/office/drawing/2014/main" id="{384F87D0-C8A3-45D0-C543-A33758B15C56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9716485" y="38236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9" name="Line 86">
            <a:extLst>
              <a:ext uri="{FF2B5EF4-FFF2-40B4-BE49-F238E27FC236}">
                <a16:creationId xmlns:a16="http://schemas.microsoft.com/office/drawing/2014/main" id="{3F9DB80F-1C39-DE73-E899-FB8D58DCB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3685" y="3899880"/>
            <a:ext cx="1524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0" name="Line 87">
            <a:extLst>
              <a:ext uri="{FF2B5EF4-FFF2-40B4-BE49-F238E27FC236}">
                <a16:creationId xmlns:a16="http://schemas.microsoft.com/office/drawing/2014/main" id="{E140D75D-37E7-2148-44C6-F17357B08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85" y="3290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1" name="Line 88">
            <a:extLst>
              <a:ext uri="{FF2B5EF4-FFF2-40B4-BE49-F238E27FC236}">
                <a16:creationId xmlns:a16="http://schemas.microsoft.com/office/drawing/2014/main" id="{B7128A73-D167-57A3-2932-9076D2C77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85" y="4204680"/>
            <a:ext cx="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" name="Line 89">
            <a:extLst>
              <a:ext uri="{FF2B5EF4-FFF2-40B4-BE49-F238E27FC236}">
                <a16:creationId xmlns:a16="http://schemas.microsoft.com/office/drawing/2014/main" id="{A680A183-2CB5-BBFF-C84E-A8DB91BCA7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0485" y="23758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3" name="Line 90">
            <a:extLst>
              <a:ext uri="{FF2B5EF4-FFF2-40B4-BE49-F238E27FC236}">
                <a16:creationId xmlns:a16="http://schemas.microsoft.com/office/drawing/2014/main" id="{E045BD69-FD91-7A02-486D-309991DF1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85" y="138528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4" name="Line 91">
            <a:extLst>
              <a:ext uri="{FF2B5EF4-FFF2-40B4-BE49-F238E27FC236}">
                <a16:creationId xmlns:a16="http://schemas.microsoft.com/office/drawing/2014/main" id="{905F8BD2-EB73-9293-0C50-58F4EEFCFC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85" y="3671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5" name="Line 92">
            <a:extLst>
              <a:ext uri="{FF2B5EF4-FFF2-40B4-BE49-F238E27FC236}">
                <a16:creationId xmlns:a16="http://schemas.microsoft.com/office/drawing/2014/main" id="{8D778ACE-1979-3467-B6D3-8A8BBA05D333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1685" y="3747480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6" name="Rectangle 93">
            <a:extLst>
              <a:ext uri="{FF2B5EF4-FFF2-40B4-BE49-F238E27FC236}">
                <a16:creationId xmlns:a16="http://schemas.microsoft.com/office/drawing/2014/main" id="{D98FECB6-A73F-A256-C32B-D2DF3F62F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485" y="2147280"/>
            <a:ext cx="152400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7" name="Rectangle 94">
            <a:extLst>
              <a:ext uri="{FF2B5EF4-FFF2-40B4-BE49-F238E27FC236}">
                <a16:creationId xmlns:a16="http://schemas.microsoft.com/office/drawing/2014/main" id="{F9BD32E8-4DAD-2540-9346-958B7A6C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85" y="2147280"/>
            <a:ext cx="152400" cy="3733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8" name="Line 95">
            <a:extLst>
              <a:ext uri="{FF2B5EF4-FFF2-40B4-BE49-F238E27FC236}">
                <a16:creationId xmlns:a16="http://schemas.microsoft.com/office/drawing/2014/main" id="{52FA312C-B4E0-AA08-871C-12A998609D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85" y="23758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9" name="Line 96">
            <a:extLst>
              <a:ext uri="{FF2B5EF4-FFF2-40B4-BE49-F238E27FC236}">
                <a16:creationId xmlns:a16="http://schemas.microsoft.com/office/drawing/2014/main" id="{9D8BE657-2CAD-10F5-4C2C-514DD91EA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85" y="237588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" name="Line 97">
            <a:extLst>
              <a:ext uri="{FF2B5EF4-FFF2-40B4-BE49-F238E27FC236}">
                <a16:creationId xmlns:a16="http://schemas.microsoft.com/office/drawing/2014/main" id="{4C08DC17-B764-9E59-0DCB-C72291A3C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85" y="26044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1" name="Line 98">
            <a:extLst>
              <a:ext uri="{FF2B5EF4-FFF2-40B4-BE49-F238E27FC236}">
                <a16:creationId xmlns:a16="http://schemas.microsoft.com/office/drawing/2014/main" id="{C0BC0D00-0E94-EDD7-DD9F-6004A4989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48904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2" name="Line 99">
            <a:extLst>
              <a:ext uri="{FF2B5EF4-FFF2-40B4-BE49-F238E27FC236}">
                <a16:creationId xmlns:a16="http://schemas.microsoft.com/office/drawing/2014/main" id="{742DFF87-9391-873A-9247-B604DC8C4B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85" y="397608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" name="Line 100">
            <a:extLst>
              <a:ext uri="{FF2B5EF4-FFF2-40B4-BE49-F238E27FC236}">
                <a16:creationId xmlns:a16="http://schemas.microsoft.com/office/drawing/2014/main" id="{583A8B66-8DE5-DA02-28D4-2AD662D2E1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85" y="4890480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4" name="Rectangle 101">
            <a:extLst>
              <a:ext uri="{FF2B5EF4-FFF2-40B4-BE49-F238E27FC236}">
                <a16:creationId xmlns:a16="http://schemas.microsoft.com/office/drawing/2014/main" id="{26414EE4-7722-47EC-43F1-31F75073E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85" y="2756880"/>
            <a:ext cx="1524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05" name="Line 102">
            <a:extLst>
              <a:ext uri="{FF2B5EF4-FFF2-40B4-BE49-F238E27FC236}">
                <a16:creationId xmlns:a16="http://schemas.microsoft.com/office/drawing/2014/main" id="{F7582793-26FF-7B9A-DAA5-87DBD5F77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85" y="489048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6" name="Line 103">
            <a:extLst>
              <a:ext uri="{FF2B5EF4-FFF2-40B4-BE49-F238E27FC236}">
                <a16:creationId xmlns:a16="http://schemas.microsoft.com/office/drawing/2014/main" id="{7FD8299C-A2B2-01E9-F776-54CDEF518409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85" y="3747480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7" name="Line 104">
            <a:extLst>
              <a:ext uri="{FF2B5EF4-FFF2-40B4-BE49-F238E27FC236}">
                <a16:creationId xmlns:a16="http://schemas.microsoft.com/office/drawing/2014/main" id="{E3470936-9787-B31F-5AB2-620A7CB41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6085" y="389988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8" name="Line 105">
            <a:extLst>
              <a:ext uri="{FF2B5EF4-FFF2-40B4-BE49-F238E27FC236}">
                <a16:creationId xmlns:a16="http://schemas.microsoft.com/office/drawing/2014/main" id="{69EECDB6-0242-5A23-5507-ED310D0A0BA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85" y="108048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" name="Line 106">
            <a:extLst>
              <a:ext uri="{FF2B5EF4-FFF2-40B4-BE49-F238E27FC236}">
                <a16:creationId xmlns:a16="http://schemas.microsoft.com/office/drawing/2014/main" id="{4A09203E-747D-064F-EE87-1CCF26922B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35285" y="4128480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0" name="Line 107">
            <a:extLst>
              <a:ext uri="{FF2B5EF4-FFF2-40B4-BE49-F238E27FC236}">
                <a16:creationId xmlns:a16="http://schemas.microsoft.com/office/drawing/2014/main" id="{98F1A7E6-9AFF-299A-75A7-09AAE359C7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64085" y="4128480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1" name="Text Box 108">
            <a:extLst>
              <a:ext uri="{FF2B5EF4-FFF2-40B4-BE49-F238E27FC236}">
                <a16:creationId xmlns:a16="http://schemas.microsoft.com/office/drawing/2014/main" id="{35147F04-6C38-FE1D-2B7E-F8EFCB38B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085" y="1842480"/>
            <a:ext cx="5159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IF/ID</a:t>
            </a:r>
          </a:p>
        </p:txBody>
      </p:sp>
      <p:sp>
        <p:nvSpPr>
          <p:cNvPr id="112" name="Line 109">
            <a:extLst>
              <a:ext uri="{FF2B5EF4-FFF2-40B4-BE49-F238E27FC236}">
                <a16:creationId xmlns:a16="http://schemas.microsoft.com/office/drawing/2014/main" id="{AD76BA63-40D7-FB38-0D6D-810718A21C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3685" y="283308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3" name="Line 110">
            <a:extLst>
              <a:ext uri="{FF2B5EF4-FFF2-40B4-BE49-F238E27FC236}">
                <a16:creationId xmlns:a16="http://schemas.microsoft.com/office/drawing/2014/main" id="{97EB3B9C-2D2F-DA82-9D5D-54E00D890B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85" y="489048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4" name="Line 111">
            <a:extLst>
              <a:ext uri="{FF2B5EF4-FFF2-40B4-BE49-F238E27FC236}">
                <a16:creationId xmlns:a16="http://schemas.microsoft.com/office/drawing/2014/main" id="{F1457342-D087-330F-DD57-6A017D6467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237588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5" name="Line 112">
            <a:extLst>
              <a:ext uri="{FF2B5EF4-FFF2-40B4-BE49-F238E27FC236}">
                <a16:creationId xmlns:a16="http://schemas.microsoft.com/office/drawing/2014/main" id="{C79EFBDB-915B-93F9-DC62-D4C9A7DB43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85" y="138528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6" name="Line 113">
            <a:extLst>
              <a:ext uri="{FF2B5EF4-FFF2-40B4-BE49-F238E27FC236}">
                <a16:creationId xmlns:a16="http://schemas.microsoft.com/office/drawing/2014/main" id="{D13B5752-6118-3904-7572-E34C1CEAF3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6685" y="290928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7" name="Line 114">
            <a:extLst>
              <a:ext uri="{FF2B5EF4-FFF2-40B4-BE49-F238E27FC236}">
                <a16:creationId xmlns:a16="http://schemas.microsoft.com/office/drawing/2014/main" id="{77D81A60-DC32-1C7F-D91F-08FCD9A7B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85" y="2071080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8" name="Rectangle 115">
            <a:extLst>
              <a:ext uri="{FF2B5EF4-FFF2-40B4-BE49-F238E27FC236}">
                <a16:creationId xmlns:a16="http://schemas.microsoft.com/office/drawing/2014/main" id="{E4E36119-959A-4111-8C8E-356934CCC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85" y="2147280"/>
            <a:ext cx="152400" cy="342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19" name="Oval 116">
            <a:extLst>
              <a:ext uri="{FF2B5EF4-FFF2-40B4-BE49-F238E27FC236}">
                <a16:creationId xmlns:a16="http://schemas.microsoft.com/office/drawing/2014/main" id="{F44F47B9-B7D1-F563-6410-4440665C9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285" y="4661880"/>
            <a:ext cx="812800" cy="4572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0" name="Rectangle 117">
            <a:extLst>
              <a:ext uri="{FF2B5EF4-FFF2-40B4-BE49-F238E27FC236}">
                <a16:creationId xmlns:a16="http://schemas.microsoft.com/office/drawing/2014/main" id="{EAED13A9-F88D-8352-0524-313EAAC52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85" y="466188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Sign</a:t>
            </a:r>
          </a:p>
          <a:p>
            <a:pPr algn="ctr"/>
            <a:r>
              <a:rPr lang="en-US" altLang="en-US" sz="1200" b="1" dirty="0"/>
              <a:t>Extend</a:t>
            </a:r>
          </a:p>
        </p:txBody>
      </p:sp>
      <p:sp>
        <p:nvSpPr>
          <p:cNvPr id="121" name="Line 118">
            <a:extLst>
              <a:ext uri="{FF2B5EF4-FFF2-40B4-BE49-F238E27FC236}">
                <a16:creationId xmlns:a16="http://schemas.microsoft.com/office/drawing/2014/main" id="{0FB7C335-5A44-5B43-9131-6527DE69EF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2604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2" name="Line 119">
            <a:extLst>
              <a:ext uri="{FF2B5EF4-FFF2-40B4-BE49-F238E27FC236}">
                <a16:creationId xmlns:a16="http://schemas.microsoft.com/office/drawing/2014/main" id="{2C67820A-A22A-23E2-9679-CBEA22AACA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6685" y="290928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3" name="Line 120">
            <a:extLst>
              <a:ext uri="{FF2B5EF4-FFF2-40B4-BE49-F238E27FC236}">
                <a16:creationId xmlns:a16="http://schemas.microsoft.com/office/drawing/2014/main" id="{9D8DA4F0-0FAC-AF85-DBD4-81616C9A0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290928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4" name="Line 121">
            <a:extLst>
              <a:ext uri="{FF2B5EF4-FFF2-40B4-BE49-F238E27FC236}">
                <a16:creationId xmlns:a16="http://schemas.microsoft.com/office/drawing/2014/main" id="{1D9F9865-D496-E30F-9F56-4A9B9F777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85" y="374748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5" name="Text Box 122">
            <a:extLst>
              <a:ext uri="{FF2B5EF4-FFF2-40B4-BE49-F238E27FC236}">
                <a16:creationId xmlns:a16="http://schemas.microsoft.com/office/drawing/2014/main" id="{4CF4CDB3-3C3B-2242-822D-EE4DB572A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285" y="1232880"/>
            <a:ext cx="582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ID/EX</a:t>
            </a:r>
          </a:p>
        </p:txBody>
      </p:sp>
      <p:sp>
        <p:nvSpPr>
          <p:cNvPr id="126" name="Text Box 123">
            <a:extLst>
              <a:ext uri="{FF2B5EF4-FFF2-40B4-BE49-F238E27FC236}">
                <a16:creationId xmlns:a16="http://schemas.microsoft.com/office/drawing/2014/main" id="{A6A97EC4-ADF6-E6DA-EF49-881A2691B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4285" y="1415443"/>
            <a:ext cx="7858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EX/MEM</a:t>
            </a:r>
          </a:p>
        </p:txBody>
      </p:sp>
      <p:sp>
        <p:nvSpPr>
          <p:cNvPr id="127" name="Text Box 124">
            <a:extLst>
              <a:ext uri="{FF2B5EF4-FFF2-40B4-BE49-F238E27FC236}">
                <a16:creationId xmlns:a16="http://schemas.microsoft.com/office/drawing/2014/main" id="{BB34B6C2-B4FF-540E-E1DE-00D794695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9285" y="2299680"/>
            <a:ext cx="836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MEM/WB</a:t>
            </a:r>
          </a:p>
        </p:txBody>
      </p:sp>
      <p:sp>
        <p:nvSpPr>
          <p:cNvPr id="128" name="Rectangle 125">
            <a:extLst>
              <a:ext uri="{FF2B5EF4-FFF2-40B4-BE49-F238E27FC236}">
                <a16:creationId xmlns:a16="http://schemas.microsoft.com/office/drawing/2014/main" id="{408D6999-81D3-407E-6D77-788F4B6BA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85" y="19186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9" name="Rectangle 126">
            <a:extLst>
              <a:ext uri="{FF2B5EF4-FFF2-40B4-BE49-F238E27FC236}">
                <a16:creationId xmlns:a16="http://schemas.microsoft.com/office/drawing/2014/main" id="{4A446038-382B-BE43-F6CB-137597E3A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85" y="16900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0" name="Rectangle 127">
            <a:extLst>
              <a:ext uri="{FF2B5EF4-FFF2-40B4-BE49-F238E27FC236}">
                <a16:creationId xmlns:a16="http://schemas.microsoft.com/office/drawing/2014/main" id="{7621143E-78DC-57E7-F300-400ABF0C9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85" y="14614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1" name="Rectangle 128">
            <a:extLst>
              <a:ext uri="{FF2B5EF4-FFF2-40B4-BE49-F238E27FC236}">
                <a16:creationId xmlns:a16="http://schemas.microsoft.com/office/drawing/2014/main" id="{B0A3EFD0-0AE8-9182-F826-E1B100EAB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85" y="19186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2" name="Rectangle 129">
            <a:extLst>
              <a:ext uri="{FF2B5EF4-FFF2-40B4-BE49-F238E27FC236}">
                <a16:creationId xmlns:a16="http://schemas.microsoft.com/office/drawing/2014/main" id="{22CFD634-4DD1-53C0-CF83-CF3B64E51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85" y="16900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3" name="Rectangle 130">
            <a:extLst>
              <a:ext uri="{FF2B5EF4-FFF2-40B4-BE49-F238E27FC236}">
                <a16:creationId xmlns:a16="http://schemas.microsoft.com/office/drawing/2014/main" id="{765F11EC-D894-873C-526C-6E7D3AEC5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85" y="25282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4" name="Rectangle 131">
            <a:extLst>
              <a:ext uri="{FF2B5EF4-FFF2-40B4-BE49-F238E27FC236}">
                <a16:creationId xmlns:a16="http://schemas.microsoft.com/office/drawing/2014/main" id="{7C62CC87-6C81-CD1F-F7F1-4D248EAEB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085" y="16900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Control</a:t>
            </a:r>
          </a:p>
        </p:txBody>
      </p:sp>
      <p:sp>
        <p:nvSpPr>
          <p:cNvPr id="135" name="Oval 132">
            <a:extLst>
              <a:ext uri="{FF2B5EF4-FFF2-40B4-BE49-F238E27FC236}">
                <a16:creationId xmlns:a16="http://schemas.microsoft.com/office/drawing/2014/main" id="{E3C21226-F358-94C0-AB28-DBDFA9588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85" y="1309080"/>
            <a:ext cx="762000" cy="990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6" name="Line 133">
            <a:extLst>
              <a:ext uri="{FF2B5EF4-FFF2-40B4-BE49-F238E27FC236}">
                <a16:creationId xmlns:a16="http://schemas.microsoft.com/office/drawing/2014/main" id="{DD7BC0EB-6CB5-1BDB-34EC-8D0DC4D60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184248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7" name="Line 134">
            <a:extLst>
              <a:ext uri="{FF2B5EF4-FFF2-40B4-BE49-F238E27FC236}">
                <a16:creationId xmlns:a16="http://schemas.microsoft.com/office/drawing/2014/main" id="{D4D8EE51-CB44-263C-E790-34CF077EFA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18424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8" name="Line 135">
            <a:extLst>
              <a:ext uri="{FF2B5EF4-FFF2-40B4-BE49-F238E27FC236}">
                <a16:creationId xmlns:a16="http://schemas.microsoft.com/office/drawing/2014/main" id="{C29C9A87-609D-E8AC-2D04-DF8CF83EA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1523" y="1613880"/>
            <a:ext cx="487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9" name="Line 136">
            <a:extLst>
              <a:ext uri="{FF2B5EF4-FFF2-40B4-BE49-F238E27FC236}">
                <a16:creationId xmlns:a16="http://schemas.microsoft.com/office/drawing/2014/main" id="{F87AFCBF-2AEA-3B2D-3E7F-F58C82625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85" y="184248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0" name="Line 137">
            <a:extLst>
              <a:ext uri="{FF2B5EF4-FFF2-40B4-BE49-F238E27FC236}">
                <a16:creationId xmlns:a16="http://schemas.microsoft.com/office/drawing/2014/main" id="{ED2E3892-D5DA-67BC-E737-ACE10AE6A6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85" y="20710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1" name="Line 138">
            <a:extLst>
              <a:ext uri="{FF2B5EF4-FFF2-40B4-BE49-F238E27FC236}">
                <a16:creationId xmlns:a16="http://schemas.microsoft.com/office/drawing/2014/main" id="{CD69968D-93A5-2913-74C6-A12A7AEB31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2071080"/>
            <a:ext cx="1676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2" name="Line 139">
            <a:extLst>
              <a:ext uri="{FF2B5EF4-FFF2-40B4-BE49-F238E27FC236}">
                <a16:creationId xmlns:a16="http://schemas.microsoft.com/office/drawing/2014/main" id="{DCA9DEF2-D650-3D78-FC45-D1C0E55EA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207108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3" name="Line 140">
            <a:extLst>
              <a:ext uri="{FF2B5EF4-FFF2-40B4-BE49-F238E27FC236}">
                <a16:creationId xmlns:a16="http://schemas.microsoft.com/office/drawing/2014/main" id="{801BEF7E-EFAD-2812-4918-F114A04035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184248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4" name="Line 141">
            <a:extLst>
              <a:ext uri="{FF2B5EF4-FFF2-40B4-BE49-F238E27FC236}">
                <a16:creationId xmlns:a16="http://schemas.microsoft.com/office/drawing/2014/main" id="{DDC77098-FFB4-8F1F-2AE7-CD34A9621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153768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5" name="Line 142">
            <a:extLst>
              <a:ext uri="{FF2B5EF4-FFF2-40B4-BE49-F238E27FC236}">
                <a16:creationId xmlns:a16="http://schemas.microsoft.com/office/drawing/2014/main" id="{C686B635-DA7A-70C6-86C3-DF8C7DC56C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7485" y="268068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6" name="Line 143">
            <a:extLst>
              <a:ext uri="{FF2B5EF4-FFF2-40B4-BE49-F238E27FC236}">
                <a16:creationId xmlns:a16="http://schemas.microsoft.com/office/drawing/2014/main" id="{E17B9270-2C07-E300-2642-339485801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184248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7" name="Line 144">
            <a:extLst>
              <a:ext uri="{FF2B5EF4-FFF2-40B4-BE49-F238E27FC236}">
                <a16:creationId xmlns:a16="http://schemas.microsoft.com/office/drawing/2014/main" id="{FE018455-803A-A215-F9A1-ECD616E48D04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85" y="268068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8" name="Line 145">
            <a:extLst>
              <a:ext uri="{FF2B5EF4-FFF2-40B4-BE49-F238E27FC236}">
                <a16:creationId xmlns:a16="http://schemas.microsoft.com/office/drawing/2014/main" id="{7F320ED3-679D-59AB-33A5-88DB2C29D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9685" y="1842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9" name="Line 146">
            <a:extLst>
              <a:ext uri="{FF2B5EF4-FFF2-40B4-BE49-F238E27FC236}">
                <a16:creationId xmlns:a16="http://schemas.microsoft.com/office/drawing/2014/main" id="{DA0D5F25-D015-08EC-BDCF-9F91E8760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0885" y="153768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0" name="AutoShape 147">
            <a:extLst>
              <a:ext uri="{FF2B5EF4-FFF2-40B4-BE49-F238E27FC236}">
                <a16:creationId xmlns:a16="http://schemas.microsoft.com/office/drawing/2014/main" id="{7337CC24-D34D-FAE2-7BE2-8677DA4E9DD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287485" y="52714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1" name="Line 148">
            <a:extLst>
              <a:ext uri="{FF2B5EF4-FFF2-40B4-BE49-F238E27FC236}">
                <a16:creationId xmlns:a16="http://schemas.microsoft.com/office/drawing/2014/main" id="{6C36C9D2-34EF-80FE-680B-6E880925FB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85" y="534768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2" name="Line 149">
            <a:extLst>
              <a:ext uri="{FF2B5EF4-FFF2-40B4-BE49-F238E27FC236}">
                <a16:creationId xmlns:a16="http://schemas.microsoft.com/office/drawing/2014/main" id="{5AB9D3FC-5CA2-B77A-90B2-764B6E197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557628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3" name="Line 150">
            <a:extLst>
              <a:ext uri="{FF2B5EF4-FFF2-40B4-BE49-F238E27FC236}">
                <a16:creationId xmlns:a16="http://schemas.microsoft.com/office/drawing/2014/main" id="{9B07CAF1-D187-6B5D-A8C8-7716CB62F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55762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4" name="Oval 151">
            <a:extLst>
              <a:ext uri="{FF2B5EF4-FFF2-40B4-BE49-F238E27FC236}">
                <a16:creationId xmlns:a16="http://schemas.microsoft.com/office/drawing/2014/main" id="{D6E1742B-A023-4E39-EB19-5557768DF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85" y="4280880"/>
            <a:ext cx="4572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5" name="Rectangle 152">
            <a:extLst>
              <a:ext uri="{FF2B5EF4-FFF2-40B4-BE49-F238E27FC236}">
                <a16:creationId xmlns:a16="http://schemas.microsoft.com/office/drawing/2014/main" id="{57D1DD2D-2BE3-1174-5435-A4C8E866C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85" y="428088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/>
              <a:t>cntrl</a:t>
            </a:r>
          </a:p>
        </p:txBody>
      </p:sp>
      <p:sp>
        <p:nvSpPr>
          <p:cNvPr id="156" name="Line 153">
            <a:extLst>
              <a:ext uri="{FF2B5EF4-FFF2-40B4-BE49-F238E27FC236}">
                <a16:creationId xmlns:a16="http://schemas.microsoft.com/office/drawing/2014/main" id="{1B7CD902-0618-EBA4-500D-D03746073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85" y="458568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7" name="Line 154">
            <a:extLst>
              <a:ext uri="{FF2B5EF4-FFF2-40B4-BE49-F238E27FC236}">
                <a16:creationId xmlns:a16="http://schemas.microsoft.com/office/drawing/2014/main" id="{C83B5D34-BA59-EEB9-BF1F-0851A1B0F9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4285" y="4128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8" name="AutoShape 155">
            <a:extLst>
              <a:ext uri="{FF2B5EF4-FFF2-40B4-BE49-F238E27FC236}">
                <a16:creationId xmlns:a16="http://schemas.microsoft.com/office/drawing/2014/main" id="{75CB1073-84AD-4059-B0DC-8B8E5DE77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9685" y="2528280"/>
            <a:ext cx="381000" cy="304800"/>
          </a:xfrm>
          <a:prstGeom prst="flowChartDelay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9" name="Line 156">
            <a:extLst>
              <a:ext uri="{FF2B5EF4-FFF2-40B4-BE49-F238E27FC236}">
                <a16:creationId xmlns:a16="http://schemas.microsoft.com/office/drawing/2014/main" id="{C2DADB4D-15D5-856B-4FE1-52D04DDF5E5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85" y="27568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0" name="Line 157">
            <a:extLst>
              <a:ext uri="{FF2B5EF4-FFF2-40B4-BE49-F238E27FC236}">
                <a16:creationId xmlns:a16="http://schemas.microsoft.com/office/drawing/2014/main" id="{56D69234-06F6-9410-2D56-C9C8C39CCF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85" y="2756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1" name="Rectangle 158">
            <a:extLst>
              <a:ext uri="{FF2B5EF4-FFF2-40B4-BE49-F238E27FC236}">
                <a16:creationId xmlns:a16="http://schemas.microsoft.com/office/drawing/2014/main" id="{A96D0978-54EA-4036-3DDA-36CE53546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885" y="2528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RegWrite</a:t>
            </a:r>
          </a:p>
        </p:txBody>
      </p:sp>
      <p:sp>
        <p:nvSpPr>
          <p:cNvPr id="162" name="Rectangle 159">
            <a:extLst>
              <a:ext uri="{FF2B5EF4-FFF2-40B4-BE49-F238E27FC236}">
                <a16:creationId xmlns:a16="http://schemas.microsoft.com/office/drawing/2014/main" id="{CCFCA66A-F3E0-045D-F100-6CE791953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85" y="4585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MemWrite</a:t>
            </a:r>
          </a:p>
        </p:txBody>
      </p:sp>
      <p:sp>
        <p:nvSpPr>
          <p:cNvPr id="163" name="Rectangle 160">
            <a:extLst>
              <a:ext uri="{FF2B5EF4-FFF2-40B4-BE49-F238E27FC236}">
                <a16:creationId xmlns:a16="http://schemas.microsoft.com/office/drawing/2014/main" id="{E8297615-6E4A-F75A-36D7-1A6068D86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285" y="4585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MemRead</a:t>
            </a:r>
          </a:p>
        </p:txBody>
      </p:sp>
      <p:sp>
        <p:nvSpPr>
          <p:cNvPr id="164" name="Rectangle 161">
            <a:extLst>
              <a:ext uri="{FF2B5EF4-FFF2-40B4-BE49-F238E27FC236}">
                <a16:creationId xmlns:a16="http://schemas.microsoft.com/office/drawing/2014/main" id="{58941E2C-CAD2-5DD8-2970-EEA2AC6A8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85" y="3290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MemtoReg</a:t>
            </a:r>
          </a:p>
        </p:txBody>
      </p:sp>
      <p:sp>
        <p:nvSpPr>
          <p:cNvPr id="165" name="Rectangle 162">
            <a:extLst>
              <a:ext uri="{FF2B5EF4-FFF2-40B4-BE49-F238E27FC236}">
                <a16:creationId xmlns:a16="http://schemas.microsoft.com/office/drawing/2014/main" id="{41B13180-A45B-7779-B3CF-630AECD48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685" y="5728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RegDst</a:t>
            </a:r>
          </a:p>
        </p:txBody>
      </p:sp>
      <p:sp>
        <p:nvSpPr>
          <p:cNvPr id="166" name="Rectangle 163">
            <a:extLst>
              <a:ext uri="{FF2B5EF4-FFF2-40B4-BE49-F238E27FC236}">
                <a16:creationId xmlns:a16="http://schemas.microsoft.com/office/drawing/2014/main" id="{067866D7-C1FF-EB47-A1B7-4E7AB97AE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85" y="4966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ALUOp</a:t>
            </a:r>
          </a:p>
        </p:txBody>
      </p:sp>
      <p:sp>
        <p:nvSpPr>
          <p:cNvPr id="167" name="Rectangle 164">
            <a:extLst>
              <a:ext uri="{FF2B5EF4-FFF2-40B4-BE49-F238E27FC236}">
                <a16:creationId xmlns:a16="http://schemas.microsoft.com/office/drawing/2014/main" id="{01A015DC-1378-CC03-25A7-4B908B22C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885" y="3442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ALUSrc</a:t>
            </a:r>
          </a:p>
        </p:txBody>
      </p:sp>
      <p:sp>
        <p:nvSpPr>
          <p:cNvPr id="168" name="Rectangle 165">
            <a:extLst>
              <a:ext uri="{FF2B5EF4-FFF2-40B4-BE49-F238E27FC236}">
                <a16:creationId xmlns:a16="http://schemas.microsoft.com/office/drawing/2014/main" id="{35C50EBB-4DD8-F628-46EE-D69FB6BCC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085" y="23758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Branch</a:t>
            </a:r>
          </a:p>
        </p:txBody>
      </p:sp>
      <p:sp>
        <p:nvSpPr>
          <p:cNvPr id="169" name="Line 166">
            <a:extLst>
              <a:ext uri="{FF2B5EF4-FFF2-40B4-BE49-F238E27FC236}">
                <a16:creationId xmlns:a16="http://schemas.microsoft.com/office/drawing/2014/main" id="{CFF470F4-FB5E-F89A-8607-8132170D7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7285" y="260448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0" name="Line 167">
            <a:extLst>
              <a:ext uri="{FF2B5EF4-FFF2-40B4-BE49-F238E27FC236}">
                <a16:creationId xmlns:a16="http://schemas.microsoft.com/office/drawing/2014/main" id="{EF02E7CE-018A-62EF-C69F-7B12F137E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3085" y="85188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1" name="Line 168">
            <a:extLst>
              <a:ext uri="{FF2B5EF4-FFF2-40B4-BE49-F238E27FC236}">
                <a16:creationId xmlns:a16="http://schemas.microsoft.com/office/drawing/2014/main" id="{A53E8F0E-904D-DF01-34CD-0A71C7AE8A6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85" y="268068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2" name="Line 169">
            <a:extLst>
              <a:ext uri="{FF2B5EF4-FFF2-40B4-BE49-F238E27FC236}">
                <a16:creationId xmlns:a16="http://schemas.microsoft.com/office/drawing/2014/main" id="{B5ABA7D4-B777-0B18-0753-E06AD3383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85" y="851880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3" name="Rectangle 170">
            <a:extLst>
              <a:ext uri="{FF2B5EF4-FFF2-40B4-BE49-F238E27FC236}">
                <a16:creationId xmlns:a16="http://schemas.microsoft.com/office/drawing/2014/main" id="{E2B2C6EA-A724-4C0D-C453-522B3585A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085" y="1004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PCSrc</a:t>
            </a:r>
          </a:p>
        </p:txBody>
      </p:sp>
      <p:sp>
        <p:nvSpPr>
          <p:cNvPr id="174" name="Line 171">
            <a:extLst>
              <a:ext uri="{FF2B5EF4-FFF2-40B4-BE49-F238E27FC236}">
                <a16:creationId xmlns:a16="http://schemas.microsoft.com/office/drawing/2014/main" id="{0D231851-4FC2-B5BC-4599-735A466353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85" y="851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5" name="Line 172">
            <a:extLst>
              <a:ext uri="{FF2B5EF4-FFF2-40B4-BE49-F238E27FC236}">
                <a16:creationId xmlns:a16="http://schemas.microsoft.com/office/drawing/2014/main" id="{9EC1ECE0-900C-7A2C-BAFF-61AD0D390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4485" y="2756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6" name="Line 173">
            <a:extLst>
              <a:ext uri="{FF2B5EF4-FFF2-40B4-BE49-F238E27FC236}">
                <a16:creationId xmlns:a16="http://schemas.microsoft.com/office/drawing/2014/main" id="{5EEF9E60-8A66-4941-A616-B1E2279C3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1085" y="4433280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7" name="Line 174">
            <a:extLst>
              <a:ext uri="{FF2B5EF4-FFF2-40B4-BE49-F238E27FC236}">
                <a16:creationId xmlns:a16="http://schemas.microsoft.com/office/drawing/2014/main" id="{48E7A834-FFEB-16F9-4E22-454ED1E17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85" y="4433280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8" name="Line 175">
            <a:extLst>
              <a:ext uri="{FF2B5EF4-FFF2-40B4-BE49-F238E27FC236}">
                <a16:creationId xmlns:a16="http://schemas.microsoft.com/office/drawing/2014/main" id="{2737F939-A6E4-9957-C06B-525C6EF56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1285" y="3518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9" name="Line 176">
            <a:extLst>
              <a:ext uri="{FF2B5EF4-FFF2-40B4-BE49-F238E27FC236}">
                <a16:creationId xmlns:a16="http://schemas.microsoft.com/office/drawing/2014/main" id="{7F5EF5F0-150A-EEE0-373C-97227EBEA5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8485" y="5652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0" name="Line 177">
            <a:extLst>
              <a:ext uri="{FF2B5EF4-FFF2-40B4-BE49-F238E27FC236}">
                <a16:creationId xmlns:a16="http://schemas.microsoft.com/office/drawing/2014/main" id="{845D92C5-9A5C-E5CC-902E-08DBD84D2E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4285" y="48142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1" name="Line 178">
            <a:extLst>
              <a:ext uri="{FF2B5EF4-FFF2-40B4-BE49-F238E27FC236}">
                <a16:creationId xmlns:a16="http://schemas.microsoft.com/office/drawing/2014/main" id="{D6AEA707-97CA-00E2-DDA7-58143CADA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85" y="36712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27B702D-1221-6F15-4449-1FD919BC6C12}"/>
              </a:ext>
            </a:extLst>
          </p:cNvPr>
          <p:cNvSpPr/>
          <p:nvPr/>
        </p:nvSpPr>
        <p:spPr>
          <a:xfrm>
            <a:off x="4588985" y="6221002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pl-PL" sz="14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lw $6, 4($7)</a:t>
            </a:r>
            <a:endParaRPr lang="en-US" sz="14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3" name="Rounded Rectangular Callout 3">
            <a:extLst>
              <a:ext uri="{FF2B5EF4-FFF2-40B4-BE49-F238E27FC236}">
                <a16:creationId xmlns:a16="http://schemas.microsoft.com/office/drawing/2014/main" id="{59F10DD5-795A-86B8-DCDA-BBF80E581463}"/>
              </a:ext>
            </a:extLst>
          </p:cNvPr>
          <p:cNvSpPr/>
          <p:nvPr/>
        </p:nvSpPr>
        <p:spPr>
          <a:xfrm>
            <a:off x="1944085" y="4623780"/>
            <a:ext cx="700088" cy="404019"/>
          </a:xfrm>
          <a:prstGeom prst="wedgeRoundRectCallout">
            <a:avLst>
              <a:gd name="adj1" fmla="val 5523"/>
              <a:gd name="adj2" fmla="val -271033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PC= 0x1000</a:t>
            </a:r>
          </a:p>
        </p:txBody>
      </p:sp>
      <p:sp>
        <p:nvSpPr>
          <p:cNvPr id="184" name="Rounded Rectangular Callout 184">
            <a:extLst>
              <a:ext uri="{FF2B5EF4-FFF2-40B4-BE49-F238E27FC236}">
                <a16:creationId xmlns:a16="http://schemas.microsoft.com/office/drawing/2014/main" id="{97039D68-2162-4015-5A64-FD1BDE275BB1}"/>
              </a:ext>
            </a:extLst>
          </p:cNvPr>
          <p:cNvSpPr/>
          <p:nvPr/>
        </p:nvSpPr>
        <p:spPr>
          <a:xfrm>
            <a:off x="3025172" y="4963108"/>
            <a:ext cx="969170" cy="404019"/>
          </a:xfrm>
          <a:prstGeom prst="wedgeRoundRectCallout">
            <a:avLst>
              <a:gd name="adj1" fmla="val 42186"/>
              <a:gd name="adj2" fmla="val -360373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0x1085FC3F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B92D4BF-B620-DB7C-093B-F84403C06EAA}"/>
              </a:ext>
            </a:extLst>
          </p:cNvPr>
          <p:cNvSpPr/>
          <p:nvPr/>
        </p:nvSpPr>
        <p:spPr>
          <a:xfrm>
            <a:off x="2269698" y="6219958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en-US" sz="1400" b="1" dirty="0">
                <a:solidFill>
                  <a:srgbClr val="339933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beq $4, $5, </a:t>
            </a:r>
            <a:r>
              <a:rPr lang="en-US" sz="1400" b="1" dirty="0" smtClean="0">
                <a:solidFill>
                  <a:srgbClr val="339933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</a:t>
            </a:r>
            <a:endParaRPr lang="en-US" sz="1400" dirty="0">
              <a:solidFill>
                <a:srgbClr val="339933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6" name="Rounded Rectangular Callout 1">
            <a:extLst>
              <a:ext uri="{FF2B5EF4-FFF2-40B4-BE49-F238E27FC236}">
                <a16:creationId xmlns:a16="http://schemas.microsoft.com/office/drawing/2014/main" id="{5C8323AF-6F14-94FD-1097-B85452642C03}"/>
              </a:ext>
            </a:extLst>
          </p:cNvPr>
          <p:cNvSpPr/>
          <p:nvPr/>
        </p:nvSpPr>
        <p:spPr>
          <a:xfrm>
            <a:off x="4361847" y="2694968"/>
            <a:ext cx="225425" cy="297656"/>
          </a:xfrm>
          <a:prstGeom prst="wedgeRoundRect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87" name="Rounded Rectangular Callout 185">
            <a:extLst>
              <a:ext uri="{FF2B5EF4-FFF2-40B4-BE49-F238E27FC236}">
                <a16:creationId xmlns:a16="http://schemas.microsoft.com/office/drawing/2014/main" id="{61E93335-D57E-EB3A-71B5-3E8668699E6F}"/>
              </a:ext>
            </a:extLst>
          </p:cNvPr>
          <p:cNvSpPr/>
          <p:nvPr/>
        </p:nvSpPr>
        <p:spPr>
          <a:xfrm>
            <a:off x="4364103" y="3106924"/>
            <a:ext cx="225425" cy="297656"/>
          </a:xfrm>
          <a:prstGeom prst="wedgeRoundRect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</a:t>
            </a:r>
          </a:p>
        </p:txBody>
      </p:sp>
      <p:sp>
        <p:nvSpPr>
          <p:cNvPr id="188" name="Rounded Rectangular Callout 186">
            <a:extLst>
              <a:ext uri="{FF2B5EF4-FFF2-40B4-BE49-F238E27FC236}">
                <a16:creationId xmlns:a16="http://schemas.microsoft.com/office/drawing/2014/main" id="{63EF1D0D-868D-34F5-19B4-82A4B40CB2F5}"/>
              </a:ext>
            </a:extLst>
          </p:cNvPr>
          <p:cNvSpPr/>
          <p:nvPr/>
        </p:nvSpPr>
        <p:spPr>
          <a:xfrm>
            <a:off x="4482496" y="259841"/>
            <a:ext cx="806367" cy="402631"/>
          </a:xfrm>
          <a:prstGeom prst="wedgeRoundRectCallout">
            <a:avLst>
              <a:gd name="adj1" fmla="val 99777"/>
              <a:gd name="adj2" fmla="val 283024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RegDst = 0</a:t>
            </a:r>
          </a:p>
          <a:p>
            <a:pPr algn="ctr"/>
            <a:r>
              <a:rPr lang="en-US" sz="800" dirty="0"/>
              <a:t>ALUOp = 0</a:t>
            </a:r>
          </a:p>
          <a:p>
            <a:pPr algn="ctr"/>
            <a:r>
              <a:rPr lang="en-US" sz="800" dirty="0"/>
              <a:t>ALUSrc = 1</a:t>
            </a:r>
          </a:p>
        </p:txBody>
      </p:sp>
      <p:sp>
        <p:nvSpPr>
          <p:cNvPr id="190" name="Rounded Rectangular Callout 189">
            <a:extLst>
              <a:ext uri="{FF2B5EF4-FFF2-40B4-BE49-F238E27FC236}">
                <a16:creationId xmlns:a16="http://schemas.microsoft.com/office/drawing/2014/main" id="{4D081CA1-CD79-E53F-609C-B8A6BC276CA8}"/>
              </a:ext>
            </a:extLst>
          </p:cNvPr>
          <p:cNvSpPr/>
          <p:nvPr/>
        </p:nvSpPr>
        <p:spPr>
          <a:xfrm>
            <a:off x="7538183" y="489615"/>
            <a:ext cx="959102" cy="380999"/>
          </a:xfrm>
          <a:prstGeom prst="wedgeRoundRectCallout">
            <a:avLst>
              <a:gd name="adj1" fmla="val -76564"/>
              <a:gd name="adj2" fmla="val 368188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RegWrite = 1</a:t>
            </a:r>
          </a:p>
          <a:p>
            <a:pPr algn="ctr"/>
            <a:r>
              <a:rPr lang="en-US" sz="800" dirty="0"/>
              <a:t>MemtoReg = 0</a:t>
            </a:r>
          </a:p>
        </p:txBody>
      </p:sp>
      <p:sp>
        <p:nvSpPr>
          <p:cNvPr id="191" name="Rounded Rectangular Callout 190">
            <a:extLst>
              <a:ext uri="{FF2B5EF4-FFF2-40B4-BE49-F238E27FC236}">
                <a16:creationId xmlns:a16="http://schemas.microsoft.com/office/drawing/2014/main" id="{C7ACA38B-AA5A-C588-72B2-35A7E2E23E67}"/>
              </a:ext>
            </a:extLst>
          </p:cNvPr>
          <p:cNvSpPr/>
          <p:nvPr/>
        </p:nvSpPr>
        <p:spPr>
          <a:xfrm>
            <a:off x="6991581" y="69883"/>
            <a:ext cx="896103" cy="394295"/>
          </a:xfrm>
          <a:prstGeom prst="wedgeRoundRectCallout">
            <a:avLst>
              <a:gd name="adj1" fmla="val -13991"/>
              <a:gd name="adj2" fmla="val 410293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Branch = 0</a:t>
            </a:r>
          </a:p>
          <a:p>
            <a:pPr algn="ctr"/>
            <a:r>
              <a:rPr lang="en-US" sz="800" dirty="0"/>
              <a:t>MemRead = 0</a:t>
            </a:r>
          </a:p>
          <a:p>
            <a:pPr algn="ctr"/>
            <a:r>
              <a:rPr lang="en-US" sz="800" dirty="0"/>
              <a:t>MemWrite = 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2CFD632B-9749-62CE-5BA7-2D6421B43D57}"/>
              </a:ext>
            </a:extLst>
          </p:cNvPr>
          <p:cNvSpPr/>
          <p:nvPr/>
        </p:nvSpPr>
        <p:spPr>
          <a:xfrm>
            <a:off x="6243443" y="6228408"/>
            <a:ext cx="1688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sub $1, $2, $3</a:t>
            </a:r>
            <a:endParaRPr lang="en-US" sz="1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3" name="Rounded Rectangular Callout 192">
            <a:extLst>
              <a:ext uri="{FF2B5EF4-FFF2-40B4-BE49-F238E27FC236}">
                <a16:creationId xmlns:a16="http://schemas.microsoft.com/office/drawing/2014/main" id="{2BA5A0E6-2EF5-FC0B-EFA0-112B5EE63F40}"/>
              </a:ext>
            </a:extLst>
          </p:cNvPr>
          <p:cNvSpPr/>
          <p:nvPr/>
        </p:nvSpPr>
        <p:spPr>
          <a:xfrm>
            <a:off x="6635148" y="3148762"/>
            <a:ext cx="225425" cy="297656"/>
          </a:xfrm>
          <a:prstGeom prst="wedgeRound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94" name="Rounded Rectangular Callout 193">
            <a:extLst>
              <a:ext uri="{FF2B5EF4-FFF2-40B4-BE49-F238E27FC236}">
                <a16:creationId xmlns:a16="http://schemas.microsoft.com/office/drawing/2014/main" id="{4125F10D-4A38-07BD-1321-C86B1894FF5E}"/>
              </a:ext>
            </a:extLst>
          </p:cNvPr>
          <p:cNvSpPr/>
          <p:nvPr/>
        </p:nvSpPr>
        <p:spPr>
          <a:xfrm>
            <a:off x="6783788" y="5429436"/>
            <a:ext cx="225425" cy="297656"/>
          </a:xfrm>
          <a:prstGeom prst="wedgeRound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95" name="Rounded Rectangular Callout 194">
            <a:extLst>
              <a:ext uri="{FF2B5EF4-FFF2-40B4-BE49-F238E27FC236}">
                <a16:creationId xmlns:a16="http://schemas.microsoft.com/office/drawing/2014/main" id="{4CBEC172-ED64-7C24-55EF-11B942AFF5C5}"/>
              </a:ext>
            </a:extLst>
          </p:cNvPr>
          <p:cNvSpPr/>
          <p:nvPr/>
        </p:nvSpPr>
        <p:spPr>
          <a:xfrm>
            <a:off x="7426182" y="4672595"/>
            <a:ext cx="225425" cy="297656"/>
          </a:xfrm>
          <a:prstGeom prst="wedgeRound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30313E1-61ED-4093-A339-722CB6C14A9E}"/>
              </a:ext>
            </a:extLst>
          </p:cNvPr>
          <p:cNvSpPr txBox="1"/>
          <p:nvPr/>
        </p:nvSpPr>
        <p:spPr>
          <a:xfrm>
            <a:off x="265814" y="318977"/>
            <a:ext cx="78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Q1</a:t>
            </a:r>
            <a:endParaRPr lang="en-SG" sz="2400" dirty="0">
              <a:solidFill>
                <a:srgbClr val="C00000"/>
              </a:solidFill>
            </a:endParaRPr>
          </a:p>
        </p:txBody>
      </p:sp>
      <p:sp>
        <p:nvSpPr>
          <p:cNvPr id="19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9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76</a:t>
            </a:fld>
            <a:endParaRPr dirty="0"/>
          </a:p>
        </p:txBody>
      </p:sp>
      <p:sp>
        <p:nvSpPr>
          <p:cNvPr id="189" name="Rounded Rectangular Callout 187">
            <a:extLst>
              <a:ext uri="{FF2B5EF4-FFF2-40B4-BE49-F238E27FC236}">
                <a16:creationId xmlns:a16="http://schemas.microsoft.com/office/drawing/2014/main" id="{AC40EEF4-1B3A-B588-B441-2F2306DCE3BB}"/>
              </a:ext>
            </a:extLst>
          </p:cNvPr>
          <p:cNvSpPr/>
          <p:nvPr/>
        </p:nvSpPr>
        <p:spPr>
          <a:xfrm>
            <a:off x="5396897" y="31838"/>
            <a:ext cx="966788" cy="394295"/>
          </a:xfrm>
          <a:prstGeom prst="wedgeRoundRectCallout">
            <a:avLst>
              <a:gd name="adj1" fmla="val -13991"/>
              <a:gd name="adj2" fmla="val 41029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Branch = 0</a:t>
            </a:r>
          </a:p>
          <a:p>
            <a:pPr algn="ctr"/>
            <a:r>
              <a:rPr lang="en-US" sz="800" dirty="0"/>
              <a:t>MemRead = 1</a:t>
            </a:r>
          </a:p>
          <a:p>
            <a:pPr algn="ctr"/>
            <a:r>
              <a:rPr lang="en-US" sz="800" dirty="0"/>
              <a:t>MemWrite = 0</a:t>
            </a:r>
          </a:p>
        </p:txBody>
      </p:sp>
    </p:spTree>
    <p:extLst>
      <p:ext uri="{BB962C8B-B14F-4D97-AF65-F5344CB8AC3E}">
        <p14:creationId xmlns:p14="http://schemas.microsoft.com/office/powerpoint/2010/main" val="3425505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188">
            <a:extLst>
              <a:ext uri="{FF2B5EF4-FFF2-40B4-BE49-F238E27FC236}">
                <a16:creationId xmlns:a16="http://schemas.microsoft.com/office/drawing/2014/main" id="{FC878215-41D9-E301-7B1F-EF93DDAB2B25}"/>
              </a:ext>
            </a:extLst>
          </p:cNvPr>
          <p:cNvSpPr/>
          <p:nvPr/>
        </p:nvSpPr>
        <p:spPr>
          <a:xfrm>
            <a:off x="5943486" y="451570"/>
            <a:ext cx="902786" cy="380999"/>
          </a:xfrm>
          <a:prstGeom prst="wedgeRoundRectCallout">
            <a:avLst>
              <a:gd name="adj1" fmla="val -76564"/>
              <a:gd name="adj2" fmla="val 368188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RegWrite = 0</a:t>
            </a:r>
          </a:p>
          <a:p>
            <a:pPr algn="ctr"/>
            <a:r>
              <a:rPr lang="en-US" sz="800" dirty="0"/>
              <a:t>MemtoReg = X</a:t>
            </a: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F0ECDB95-CF39-9D34-EF12-FDE403922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2" y="527148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1D69E61B-9276-737F-A0FD-CF62EA7B8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2" y="52714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FBFAD872-14EE-D6B3-4925-32CFB1601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2" y="5347680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1588897A-7C5A-140A-DCB1-F3AD15A4A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2" y="489048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3AE7BA58-3585-58BA-ACD0-926A4056E7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72" y="5957280"/>
            <a:ext cx="563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D123CF6-F689-A868-D358-5A3C96E59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2" y="534768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93659DC2-D0C2-7B88-A5D4-6957A9546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8872" y="534768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6023AC58-5F32-831A-2446-59EB01B7D9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0072" y="3823680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37C86ADF-62DF-A1FF-B852-926AD9DF7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72" y="382368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2">
            <a:extLst>
              <a:ext uri="{FF2B5EF4-FFF2-40B4-BE49-F238E27FC236}">
                <a16:creationId xmlns:a16="http://schemas.microsoft.com/office/drawing/2014/main" id="{EDF62827-88D3-84A8-CA67-5C2845E152A3}"/>
              </a:ext>
            </a:extLst>
          </p:cNvPr>
          <p:cNvGrpSpPr>
            <a:grpSpLocks/>
          </p:cNvGrpSpPr>
          <p:nvPr/>
        </p:nvGrpSpPr>
        <p:grpSpPr bwMode="auto">
          <a:xfrm>
            <a:off x="3239472" y="1918680"/>
            <a:ext cx="381000" cy="914400"/>
            <a:chOff x="1392" y="2880"/>
            <a:chExt cx="288" cy="480"/>
          </a:xfrm>
        </p:grpSpPr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6FC0930C-79A5-6969-FD05-10AD96D104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6B47FDBE-B7A4-8A74-8C4F-6E171A445B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5725E3EF-B232-A9EC-9F22-5F051C92E9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7961EA90-F827-67A4-3A74-2026A1AAE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A394D4A8-251A-7F8D-AE9C-68FFEB0F99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5FB94795-0842-8E9C-032F-7CFCB38D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9BB96588-96C4-2B1A-B231-A9EC5549C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2" name="Rectangle 20">
            <a:extLst>
              <a:ext uri="{FF2B5EF4-FFF2-40B4-BE49-F238E27FC236}">
                <a16:creationId xmlns:a16="http://schemas.microsoft.com/office/drawing/2014/main" id="{7479FD2E-9449-EFA0-EB42-998BC895B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672" y="29092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0B98DC91-D96D-CE14-1030-A33489D8C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472" y="3290280"/>
            <a:ext cx="1524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E0DC8492-425B-6D12-51A0-A1D4A309F9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8872" y="367128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DDEF31A8-2315-5801-60D3-BD61B6FA0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72" y="207108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2FA2081E-DCD5-2AC1-F70F-D954D72802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72" y="268068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2444C8C2-2B18-F826-48A6-024E43C06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472" y="344268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Address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3083441D-628B-9B17-8A74-93512E940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597" y="2963255"/>
            <a:ext cx="1108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Instruction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4D985997-D999-676C-78EE-90ED0421A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472" y="2223480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Add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D69A32E9-B791-E945-C042-E78C8B1F9AB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959947" y="3503005"/>
            <a:ext cx="395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PC</a:t>
            </a:r>
          </a:p>
        </p:txBody>
      </p:sp>
      <p:sp>
        <p:nvSpPr>
          <p:cNvPr id="31" name="Line 29">
            <a:extLst>
              <a:ext uri="{FF2B5EF4-FFF2-40B4-BE49-F238E27FC236}">
                <a16:creationId xmlns:a16="http://schemas.microsoft.com/office/drawing/2014/main" id="{5E59FD48-07AC-6C67-0FF0-137E61C23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72" y="367128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8EE44ADC-F82B-9DAF-44FE-DFD31532C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9872" y="2528280"/>
            <a:ext cx="268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4</a:t>
            </a:r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9968665A-D53A-12A8-A165-5589A83D09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72" y="1232880"/>
            <a:ext cx="0" cy="2438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4" name="AutoShape 32">
            <a:extLst>
              <a:ext uri="{FF2B5EF4-FFF2-40B4-BE49-F238E27FC236}">
                <a16:creationId xmlns:a16="http://schemas.microsoft.com/office/drawing/2014/main" id="{A1146AE2-E552-7329-DB50-A80D9D296BD7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2401272" y="11566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" name="Line 33">
            <a:extLst>
              <a:ext uri="{FF2B5EF4-FFF2-40B4-BE49-F238E27FC236}">
                <a16:creationId xmlns:a16="http://schemas.microsoft.com/office/drawing/2014/main" id="{6D53B5A8-BB95-230E-845C-C1F297D822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1672" y="1232880"/>
            <a:ext cx="852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6" name="Line 34">
            <a:extLst>
              <a:ext uri="{FF2B5EF4-FFF2-40B4-BE49-F238E27FC236}">
                <a16:creationId xmlns:a16="http://schemas.microsoft.com/office/drawing/2014/main" id="{B444E621-9770-1B15-E9A0-7430828607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58472" y="1080480"/>
            <a:ext cx="525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7" name="Line 35">
            <a:extLst>
              <a:ext uri="{FF2B5EF4-FFF2-40B4-BE49-F238E27FC236}">
                <a16:creationId xmlns:a16="http://schemas.microsoft.com/office/drawing/2014/main" id="{D6E4A56E-B3D3-6E49-B0E5-9C1BFE308B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2472" y="6109680"/>
            <a:ext cx="594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6092EB63-4D1F-CA30-56D6-5325C9559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072" y="29092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AC78BC71-E9C1-266B-EC58-554C12A596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9072" y="3671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8BAFFB19-ADA3-B143-0903-6AABF0243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2" y="34426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9F541F4C-B5E9-A1DE-7FEE-7E9B03E18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2" y="40522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68F2094C-3012-5426-1EB6-A2EFD8511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2" y="2909280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1</a:t>
            </a:r>
          </a:p>
        </p:txBody>
      </p:sp>
      <p:sp>
        <p:nvSpPr>
          <p:cNvPr id="43" name="Text Box 41">
            <a:extLst>
              <a:ext uri="{FF2B5EF4-FFF2-40B4-BE49-F238E27FC236}">
                <a16:creationId xmlns:a16="http://schemas.microsoft.com/office/drawing/2014/main" id="{603691E8-87BD-613A-CCB5-3334E2E5D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2" y="3290280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2</a:t>
            </a:r>
          </a:p>
        </p:txBody>
      </p:sp>
      <p:sp>
        <p:nvSpPr>
          <p:cNvPr id="44" name="Text Box 42">
            <a:extLst>
              <a:ext uri="{FF2B5EF4-FFF2-40B4-BE49-F238E27FC236}">
                <a16:creationId xmlns:a16="http://schemas.microsoft.com/office/drawing/2014/main" id="{4CDA2712-BE6F-67F4-9434-5F09E562C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2" y="36712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Addr</a:t>
            </a:r>
          </a:p>
        </p:txBody>
      </p:sp>
      <p:sp>
        <p:nvSpPr>
          <p:cNvPr id="45" name="Text Box 43">
            <a:extLst>
              <a:ext uri="{FF2B5EF4-FFF2-40B4-BE49-F238E27FC236}">
                <a16:creationId xmlns:a16="http://schemas.microsoft.com/office/drawing/2014/main" id="{75D1D536-E583-2783-78C8-36616A070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897" y="3061680"/>
            <a:ext cx="900113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Register</a:t>
            </a:r>
          </a:p>
          <a:p>
            <a:pPr algn="ctr"/>
            <a:endParaRPr lang="en-US" altLang="en-US" sz="1400" b="1" dirty="0"/>
          </a:p>
          <a:p>
            <a:pPr algn="ctr"/>
            <a:r>
              <a:rPr lang="en-US" altLang="en-US" sz="1400" b="1" dirty="0"/>
              <a:t>File</a:t>
            </a:r>
          </a:p>
        </p:txBody>
      </p:sp>
      <p:sp>
        <p:nvSpPr>
          <p:cNvPr id="46" name="Text Box 44">
            <a:extLst>
              <a:ext uri="{FF2B5EF4-FFF2-40B4-BE49-F238E27FC236}">
                <a16:creationId xmlns:a16="http://schemas.microsoft.com/office/drawing/2014/main" id="{CEF3CEFD-CE59-E455-2C9D-3AAE89CD1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72" y="3061680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1</a:t>
            </a:r>
          </a:p>
        </p:txBody>
      </p:sp>
      <p:sp>
        <p:nvSpPr>
          <p:cNvPr id="47" name="Text Box 45">
            <a:extLst>
              <a:ext uri="{FF2B5EF4-FFF2-40B4-BE49-F238E27FC236}">
                <a16:creationId xmlns:a16="http://schemas.microsoft.com/office/drawing/2014/main" id="{261AB349-FE9F-5108-BC9D-EB7E67BE7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72" y="3747480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2</a:t>
            </a:r>
          </a:p>
        </p:txBody>
      </p:sp>
      <p:sp>
        <p:nvSpPr>
          <p:cNvPr id="48" name="Line 46">
            <a:extLst>
              <a:ext uri="{FF2B5EF4-FFF2-40B4-BE49-F238E27FC236}">
                <a16:creationId xmlns:a16="http://schemas.microsoft.com/office/drawing/2014/main" id="{DC92EDAC-C725-4A4B-7BF4-F94924FBD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2" y="489048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9F0FC31D-FB38-07F1-CCF9-E20B1984A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2" y="4814280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" name="Line 48">
            <a:extLst>
              <a:ext uri="{FF2B5EF4-FFF2-40B4-BE49-F238E27FC236}">
                <a16:creationId xmlns:a16="http://schemas.microsoft.com/office/drawing/2014/main" id="{0FF4B167-6901-7A36-B816-83AEF0374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72" y="4814280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1" name="Text Box 49">
            <a:extLst>
              <a:ext uri="{FF2B5EF4-FFF2-40B4-BE49-F238E27FC236}">
                <a16:creationId xmlns:a16="http://schemas.microsoft.com/office/drawing/2014/main" id="{B16CE309-0C2F-7173-A386-30D4979E4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472" y="489048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16</a:t>
            </a:r>
          </a:p>
        </p:txBody>
      </p:sp>
      <p:sp>
        <p:nvSpPr>
          <p:cNvPr id="52" name="Text Box 50">
            <a:extLst>
              <a:ext uri="{FF2B5EF4-FFF2-40B4-BE49-F238E27FC236}">
                <a16:creationId xmlns:a16="http://schemas.microsoft.com/office/drawing/2014/main" id="{A0BDA24C-2DC0-F200-9A6D-279BC84C6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1672" y="489048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32</a:t>
            </a:r>
          </a:p>
        </p:txBody>
      </p:sp>
      <p:sp>
        <p:nvSpPr>
          <p:cNvPr id="53" name="Line 51">
            <a:extLst>
              <a:ext uri="{FF2B5EF4-FFF2-40B4-BE49-F238E27FC236}">
                <a16:creationId xmlns:a16="http://schemas.microsoft.com/office/drawing/2014/main" id="{2BF6850F-2A1D-E313-5601-1265F55588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2" y="4204680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" name="Line 52">
            <a:extLst>
              <a:ext uri="{FF2B5EF4-FFF2-40B4-BE49-F238E27FC236}">
                <a16:creationId xmlns:a16="http://schemas.microsoft.com/office/drawing/2014/main" id="{6960833C-FE53-E682-2A94-3259E42DB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2" y="435708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A11A7340-DC50-2C10-B282-71B59D6E34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72" y="39760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4C38C53A-2C13-AACA-B7AA-76C3F66186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2" y="3061680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7DC2D1E3-6FDA-64A6-75A2-CF37B4390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2" y="30616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7573D2CC-0459-3E0D-2015-12AA910547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2" y="3976080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8BB0D0EB-9E95-6383-E691-E58E54259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72" y="3747480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" name="Freeform 58">
            <a:extLst>
              <a:ext uri="{FF2B5EF4-FFF2-40B4-BE49-F238E27FC236}">
                <a16:creationId xmlns:a16="http://schemas.microsoft.com/office/drawing/2014/main" id="{4FF2695C-050C-663E-B727-F249EBE9E3A6}"/>
              </a:ext>
            </a:extLst>
          </p:cNvPr>
          <p:cNvSpPr>
            <a:spLocks/>
          </p:cNvSpPr>
          <p:nvPr/>
        </p:nvSpPr>
        <p:spPr bwMode="auto">
          <a:xfrm>
            <a:off x="7049472" y="3061680"/>
            <a:ext cx="533400" cy="1295400"/>
          </a:xfrm>
          <a:custGeom>
            <a:avLst/>
            <a:gdLst>
              <a:gd name="T0" fmla="*/ 0 w 388"/>
              <a:gd name="T1" fmla="*/ 0 h 1099"/>
              <a:gd name="T2" fmla="*/ 0 w 388"/>
              <a:gd name="T3" fmla="*/ 503308 h 1099"/>
              <a:gd name="T4" fmla="*/ 152596 w 388"/>
              <a:gd name="T5" fmla="*/ 651825 h 1099"/>
              <a:gd name="T6" fmla="*/ 0 w 388"/>
              <a:gd name="T7" fmla="*/ 790913 h 1099"/>
              <a:gd name="T8" fmla="*/ 0 w 388"/>
              <a:gd name="T9" fmla="*/ 1294221 h 1099"/>
              <a:gd name="T10" fmla="*/ 532025 w 388"/>
              <a:gd name="T11" fmla="*/ 931179 h 1099"/>
              <a:gd name="T12" fmla="*/ 532025 w 388"/>
              <a:gd name="T13" fmla="*/ 363042 h 1099"/>
              <a:gd name="T14" fmla="*/ 0 w 388"/>
              <a:gd name="T15" fmla="*/ 0 h 109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8" h="1099">
                <a:moveTo>
                  <a:pt x="0" y="0"/>
                </a:moveTo>
                <a:lnTo>
                  <a:pt x="0" y="427"/>
                </a:lnTo>
                <a:lnTo>
                  <a:pt x="111" y="553"/>
                </a:lnTo>
                <a:lnTo>
                  <a:pt x="0" y="671"/>
                </a:lnTo>
                <a:lnTo>
                  <a:pt x="0" y="1098"/>
                </a:lnTo>
                <a:lnTo>
                  <a:pt x="387" y="790"/>
                </a:lnTo>
                <a:lnTo>
                  <a:pt x="387" y="30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1" name="Rectangle 59">
            <a:extLst>
              <a:ext uri="{FF2B5EF4-FFF2-40B4-BE49-F238E27FC236}">
                <a16:creationId xmlns:a16="http://schemas.microsoft.com/office/drawing/2014/main" id="{650B3D8A-C5EA-177C-280B-9A8E9A192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72" y="3671280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</p:txBody>
      </p:sp>
      <p:sp>
        <p:nvSpPr>
          <p:cNvPr id="62" name="AutoShape 60">
            <a:extLst>
              <a:ext uri="{FF2B5EF4-FFF2-40B4-BE49-F238E27FC236}">
                <a16:creationId xmlns:a16="http://schemas.microsoft.com/office/drawing/2014/main" id="{2CFD28E8-F8E0-2BF3-F599-1333312F137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350972" y="4014180"/>
            <a:ext cx="762000" cy="228600"/>
          </a:xfrm>
          <a:custGeom>
            <a:avLst/>
            <a:gdLst>
              <a:gd name="T0" fmla="*/ 666750 w 21600"/>
              <a:gd name="T1" fmla="*/ 114300 h 21600"/>
              <a:gd name="T2" fmla="*/ 381000 w 21600"/>
              <a:gd name="T3" fmla="*/ 228600 h 21600"/>
              <a:gd name="T4" fmla="*/ 95250 w 21600"/>
              <a:gd name="T5" fmla="*/ 114300 h 21600"/>
              <a:gd name="T6" fmla="*/ 3810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3" name="Line 61">
            <a:extLst>
              <a:ext uri="{FF2B5EF4-FFF2-40B4-BE49-F238E27FC236}">
                <a16:creationId xmlns:a16="http://schemas.microsoft.com/office/drawing/2014/main" id="{1C06D108-2729-B43A-B0FD-DC5A8AE61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272" y="4128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4" name="Line 62">
            <a:extLst>
              <a:ext uri="{FF2B5EF4-FFF2-40B4-BE49-F238E27FC236}">
                <a16:creationId xmlns:a16="http://schemas.microsoft.com/office/drawing/2014/main" id="{C69725AD-A679-B29E-46C4-BD8FBDA94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2" y="4357080"/>
            <a:ext cx="279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5" name="Line 63">
            <a:extLst>
              <a:ext uri="{FF2B5EF4-FFF2-40B4-BE49-F238E27FC236}">
                <a16:creationId xmlns:a16="http://schemas.microsoft.com/office/drawing/2014/main" id="{F2864593-CBE1-9ACA-98DB-0562C4D93E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2" y="3290280"/>
            <a:ext cx="81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6" name="Oval 64">
            <a:extLst>
              <a:ext uri="{FF2B5EF4-FFF2-40B4-BE49-F238E27FC236}">
                <a16:creationId xmlns:a16="http://schemas.microsoft.com/office/drawing/2014/main" id="{2D9206E3-515E-1E92-7C4C-A1B027F99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72" y="2528280"/>
            <a:ext cx="4572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67" name="Rectangle 65">
            <a:extLst>
              <a:ext uri="{FF2B5EF4-FFF2-40B4-BE49-F238E27FC236}">
                <a16:creationId xmlns:a16="http://schemas.microsoft.com/office/drawing/2014/main" id="{4DD2C15A-F4A4-83C4-3518-751662814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72" y="252828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/>
              <a:t>Shift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/>
              <a:t>left 2</a:t>
            </a:r>
          </a:p>
        </p:txBody>
      </p:sp>
      <p:sp>
        <p:nvSpPr>
          <p:cNvPr id="68" name="Line 66">
            <a:extLst>
              <a:ext uri="{FF2B5EF4-FFF2-40B4-BE49-F238E27FC236}">
                <a16:creationId xmlns:a16="http://schemas.microsoft.com/office/drawing/2014/main" id="{5BA6C495-7F55-99D6-8910-351CA7F9B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2" y="28330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9" name="Group 67">
            <a:extLst>
              <a:ext uri="{FF2B5EF4-FFF2-40B4-BE49-F238E27FC236}">
                <a16:creationId xmlns:a16="http://schemas.microsoft.com/office/drawing/2014/main" id="{23355133-8ECB-99CA-5164-D920B9B16782}"/>
              </a:ext>
            </a:extLst>
          </p:cNvPr>
          <p:cNvGrpSpPr>
            <a:grpSpLocks/>
          </p:cNvGrpSpPr>
          <p:nvPr/>
        </p:nvGrpSpPr>
        <p:grpSpPr bwMode="auto">
          <a:xfrm>
            <a:off x="7278072" y="2147280"/>
            <a:ext cx="304800" cy="914400"/>
            <a:chOff x="1392" y="2880"/>
            <a:chExt cx="288" cy="480"/>
          </a:xfrm>
        </p:grpSpPr>
        <p:sp>
          <p:nvSpPr>
            <p:cNvPr id="70" name="Line 68">
              <a:extLst>
                <a:ext uri="{FF2B5EF4-FFF2-40B4-BE49-F238E27FC236}">
                  <a16:creationId xmlns:a16="http://schemas.microsoft.com/office/drawing/2014/main" id="{ADB09CFA-4401-C8C6-4163-6FD40DEA3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Line 69">
              <a:extLst>
                <a:ext uri="{FF2B5EF4-FFF2-40B4-BE49-F238E27FC236}">
                  <a16:creationId xmlns:a16="http://schemas.microsoft.com/office/drawing/2014/main" id="{4A7349D2-FFB9-EF59-A6F1-7C7558576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70">
              <a:extLst>
                <a:ext uri="{FF2B5EF4-FFF2-40B4-BE49-F238E27FC236}">
                  <a16:creationId xmlns:a16="http://schemas.microsoft.com/office/drawing/2014/main" id="{0A779BAA-2A42-2B24-09C5-1886C4D627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71">
              <a:extLst>
                <a:ext uri="{FF2B5EF4-FFF2-40B4-BE49-F238E27FC236}">
                  <a16:creationId xmlns:a16="http://schemas.microsoft.com/office/drawing/2014/main" id="{A56CD167-86B8-C3D9-D177-EA6D74B23B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Line 72">
              <a:extLst>
                <a:ext uri="{FF2B5EF4-FFF2-40B4-BE49-F238E27FC236}">
                  <a16:creationId xmlns:a16="http://schemas.microsoft.com/office/drawing/2014/main" id="{75958B9A-F82A-65F1-EF30-A2AA448C53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Line 73">
              <a:extLst>
                <a:ext uri="{FF2B5EF4-FFF2-40B4-BE49-F238E27FC236}">
                  <a16:creationId xmlns:a16="http://schemas.microsoft.com/office/drawing/2014/main" id="{E87DA6DA-7E8B-1A76-BDBF-7ABBB2CF6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Line 74">
              <a:extLst>
                <a:ext uri="{FF2B5EF4-FFF2-40B4-BE49-F238E27FC236}">
                  <a16:creationId xmlns:a16="http://schemas.microsoft.com/office/drawing/2014/main" id="{98A65BC8-4472-B71B-9DF5-EB1BFA48C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7" name="Text Box 75">
            <a:extLst>
              <a:ext uri="{FF2B5EF4-FFF2-40B4-BE49-F238E27FC236}">
                <a16:creationId xmlns:a16="http://schemas.microsoft.com/office/drawing/2014/main" id="{CD2C885A-B844-DAAF-D33C-0A5BE083B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872" y="2452080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Add</a:t>
            </a:r>
          </a:p>
        </p:txBody>
      </p:sp>
      <p:sp>
        <p:nvSpPr>
          <p:cNvPr id="78" name="Line 76">
            <a:extLst>
              <a:ext uri="{FF2B5EF4-FFF2-40B4-BE49-F238E27FC236}">
                <a16:creationId xmlns:a16="http://schemas.microsoft.com/office/drawing/2014/main" id="{419893BB-5686-9E3F-A547-9126222DE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185" y="28330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9" name="Rectangle 77">
            <a:extLst>
              <a:ext uri="{FF2B5EF4-FFF2-40B4-BE49-F238E27FC236}">
                <a16:creationId xmlns:a16="http://schemas.microsoft.com/office/drawing/2014/main" id="{FFD3F9A0-DE8B-135B-17FB-39EA2CFE1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72" y="29854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80" name="Line 78">
            <a:extLst>
              <a:ext uri="{FF2B5EF4-FFF2-40B4-BE49-F238E27FC236}">
                <a16:creationId xmlns:a16="http://schemas.microsoft.com/office/drawing/2014/main" id="{E0F0453F-BE4D-5DA2-CAF4-75F893C9C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2" y="3747480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E675E677-A2A1-352E-163D-40E923698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0297" y="2985480"/>
            <a:ext cx="8715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Data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82" name="Text Box 80">
            <a:extLst>
              <a:ext uri="{FF2B5EF4-FFF2-40B4-BE49-F238E27FC236}">
                <a16:creationId xmlns:a16="http://schemas.microsoft.com/office/drawing/2014/main" id="{6763C474-23F1-F9ED-8DDF-E7C6B704D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72" y="3595080"/>
            <a:ext cx="7413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Address</a:t>
            </a:r>
          </a:p>
        </p:txBody>
      </p:sp>
      <p:sp>
        <p:nvSpPr>
          <p:cNvPr id="83" name="Text Box 81">
            <a:extLst>
              <a:ext uri="{FF2B5EF4-FFF2-40B4-BE49-F238E27FC236}">
                <a16:creationId xmlns:a16="http://schemas.microsoft.com/office/drawing/2014/main" id="{78EDAE63-8454-604C-D2D6-27149A403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72" y="39760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84" name="Text Box 82">
            <a:extLst>
              <a:ext uri="{FF2B5EF4-FFF2-40B4-BE49-F238E27FC236}">
                <a16:creationId xmlns:a16="http://schemas.microsoft.com/office/drawing/2014/main" id="{337C8EC6-A8E4-9896-62B5-2A36399C7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272" y="3518880"/>
            <a:ext cx="54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Data</a:t>
            </a:r>
          </a:p>
        </p:txBody>
      </p:sp>
      <p:sp>
        <p:nvSpPr>
          <p:cNvPr id="85" name="Line 83">
            <a:extLst>
              <a:ext uri="{FF2B5EF4-FFF2-40B4-BE49-F238E27FC236}">
                <a16:creationId xmlns:a16="http://schemas.microsoft.com/office/drawing/2014/main" id="{10FDDC6A-883B-2E8B-32D7-6E1BCDE546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2" y="4128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6" name="Line 84">
            <a:extLst>
              <a:ext uri="{FF2B5EF4-FFF2-40B4-BE49-F238E27FC236}">
                <a16:creationId xmlns:a16="http://schemas.microsoft.com/office/drawing/2014/main" id="{F8BBC3AF-B67D-A9C6-2C92-0554980581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2" y="4128480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7" name="AutoShape 85">
            <a:extLst>
              <a:ext uri="{FF2B5EF4-FFF2-40B4-BE49-F238E27FC236}">
                <a16:creationId xmlns:a16="http://schemas.microsoft.com/office/drawing/2014/main" id="{FBF02137-0FE6-9A29-170F-B51093CC5DD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9716472" y="38236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8" name="Line 86">
            <a:extLst>
              <a:ext uri="{FF2B5EF4-FFF2-40B4-BE49-F238E27FC236}">
                <a16:creationId xmlns:a16="http://schemas.microsoft.com/office/drawing/2014/main" id="{94B96339-D4F5-4A8A-0F89-C58D5B896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3672" y="3899880"/>
            <a:ext cx="1524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9" name="Line 87">
            <a:extLst>
              <a:ext uri="{FF2B5EF4-FFF2-40B4-BE49-F238E27FC236}">
                <a16:creationId xmlns:a16="http://schemas.microsoft.com/office/drawing/2014/main" id="{6F3C5E92-A369-6EBE-498E-B56F7AC317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72" y="3290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0" name="Line 88">
            <a:extLst>
              <a:ext uri="{FF2B5EF4-FFF2-40B4-BE49-F238E27FC236}">
                <a16:creationId xmlns:a16="http://schemas.microsoft.com/office/drawing/2014/main" id="{3E58C2CE-0932-D55C-FF78-1F78E30D4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2" y="4204680"/>
            <a:ext cx="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1" name="Line 89">
            <a:extLst>
              <a:ext uri="{FF2B5EF4-FFF2-40B4-BE49-F238E27FC236}">
                <a16:creationId xmlns:a16="http://schemas.microsoft.com/office/drawing/2014/main" id="{CD0B54B2-D25A-E6F2-FF72-EAE656CEA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0472" y="23758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" name="Line 90">
            <a:extLst>
              <a:ext uri="{FF2B5EF4-FFF2-40B4-BE49-F238E27FC236}">
                <a16:creationId xmlns:a16="http://schemas.microsoft.com/office/drawing/2014/main" id="{2FDF5586-5BF2-B860-CDCF-8BA888DAC8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72" y="138528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3" name="Line 91">
            <a:extLst>
              <a:ext uri="{FF2B5EF4-FFF2-40B4-BE49-F238E27FC236}">
                <a16:creationId xmlns:a16="http://schemas.microsoft.com/office/drawing/2014/main" id="{A7583D83-C185-49E6-57D8-D7EA546E9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72" y="3671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4" name="Line 92">
            <a:extLst>
              <a:ext uri="{FF2B5EF4-FFF2-40B4-BE49-F238E27FC236}">
                <a16:creationId xmlns:a16="http://schemas.microsoft.com/office/drawing/2014/main" id="{22F6C103-E04D-0962-22E0-85DB80AD5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1672" y="3747480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5" name="Rectangle 93">
            <a:extLst>
              <a:ext uri="{FF2B5EF4-FFF2-40B4-BE49-F238E27FC236}">
                <a16:creationId xmlns:a16="http://schemas.microsoft.com/office/drawing/2014/main" id="{91049670-1373-0ADE-2E3E-40BEC2A96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472" y="2147280"/>
            <a:ext cx="152400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6" name="Rectangle 94">
            <a:extLst>
              <a:ext uri="{FF2B5EF4-FFF2-40B4-BE49-F238E27FC236}">
                <a16:creationId xmlns:a16="http://schemas.microsoft.com/office/drawing/2014/main" id="{9F3922FB-8688-ED41-2DE2-9D69E0F94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2" y="2147280"/>
            <a:ext cx="152400" cy="3733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7" name="Line 95">
            <a:extLst>
              <a:ext uri="{FF2B5EF4-FFF2-40B4-BE49-F238E27FC236}">
                <a16:creationId xmlns:a16="http://schemas.microsoft.com/office/drawing/2014/main" id="{B85CB7AF-3FDB-DEC4-99EF-AF5EB0E04D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72" y="23758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8" name="Line 96">
            <a:extLst>
              <a:ext uri="{FF2B5EF4-FFF2-40B4-BE49-F238E27FC236}">
                <a16:creationId xmlns:a16="http://schemas.microsoft.com/office/drawing/2014/main" id="{2641B79F-7455-16E5-A506-42A35B5AFD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72" y="237588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9" name="Line 97">
            <a:extLst>
              <a:ext uri="{FF2B5EF4-FFF2-40B4-BE49-F238E27FC236}">
                <a16:creationId xmlns:a16="http://schemas.microsoft.com/office/drawing/2014/main" id="{5B8D0401-7E5F-BAD8-A412-D4AC3A76B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72" y="26044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" name="Line 98">
            <a:extLst>
              <a:ext uri="{FF2B5EF4-FFF2-40B4-BE49-F238E27FC236}">
                <a16:creationId xmlns:a16="http://schemas.microsoft.com/office/drawing/2014/main" id="{C69D6B0E-581C-53E6-47DF-C3D4A1DAF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2" y="48904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1" name="Line 99">
            <a:extLst>
              <a:ext uri="{FF2B5EF4-FFF2-40B4-BE49-F238E27FC236}">
                <a16:creationId xmlns:a16="http://schemas.microsoft.com/office/drawing/2014/main" id="{4D328A24-FB5B-AD26-FED7-635885D1CE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72" y="397608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2" name="Line 100">
            <a:extLst>
              <a:ext uri="{FF2B5EF4-FFF2-40B4-BE49-F238E27FC236}">
                <a16:creationId xmlns:a16="http://schemas.microsoft.com/office/drawing/2014/main" id="{D3F6E635-0FEF-A340-6775-D58D16C47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72" y="4890480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" name="Rectangle 101">
            <a:extLst>
              <a:ext uri="{FF2B5EF4-FFF2-40B4-BE49-F238E27FC236}">
                <a16:creationId xmlns:a16="http://schemas.microsoft.com/office/drawing/2014/main" id="{40391EAF-86D5-3E28-69E9-261B0EB2A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72" y="2756880"/>
            <a:ext cx="1524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04" name="Line 102">
            <a:extLst>
              <a:ext uri="{FF2B5EF4-FFF2-40B4-BE49-F238E27FC236}">
                <a16:creationId xmlns:a16="http://schemas.microsoft.com/office/drawing/2014/main" id="{9CE9D7F5-9786-406D-C06B-6144884D9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72" y="489048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5" name="Line 103">
            <a:extLst>
              <a:ext uri="{FF2B5EF4-FFF2-40B4-BE49-F238E27FC236}">
                <a16:creationId xmlns:a16="http://schemas.microsoft.com/office/drawing/2014/main" id="{F758A469-2803-E9C9-6560-AE141A12F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2" y="3747480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6" name="Line 104">
            <a:extLst>
              <a:ext uri="{FF2B5EF4-FFF2-40B4-BE49-F238E27FC236}">
                <a16:creationId xmlns:a16="http://schemas.microsoft.com/office/drawing/2014/main" id="{FC26727E-4950-DF59-53F0-0606103AE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6072" y="389988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7" name="Line 105">
            <a:extLst>
              <a:ext uri="{FF2B5EF4-FFF2-40B4-BE49-F238E27FC236}">
                <a16:creationId xmlns:a16="http://schemas.microsoft.com/office/drawing/2014/main" id="{A400D87B-5E8F-2275-4C96-39D46468B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2" y="108048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8" name="Line 106">
            <a:extLst>
              <a:ext uri="{FF2B5EF4-FFF2-40B4-BE49-F238E27FC236}">
                <a16:creationId xmlns:a16="http://schemas.microsoft.com/office/drawing/2014/main" id="{B3F979FE-CBE0-7647-3CDC-9E4DE19C4D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35272" y="4128480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" name="Line 107">
            <a:extLst>
              <a:ext uri="{FF2B5EF4-FFF2-40B4-BE49-F238E27FC236}">
                <a16:creationId xmlns:a16="http://schemas.microsoft.com/office/drawing/2014/main" id="{853FB83A-E99D-92CF-5087-D2BF30C981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64072" y="4128480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0" name="Text Box 108">
            <a:extLst>
              <a:ext uri="{FF2B5EF4-FFF2-40B4-BE49-F238E27FC236}">
                <a16:creationId xmlns:a16="http://schemas.microsoft.com/office/drawing/2014/main" id="{A474008A-404B-5CB1-A22D-94E641175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072" y="1842480"/>
            <a:ext cx="5159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IF/ID</a:t>
            </a:r>
          </a:p>
        </p:txBody>
      </p:sp>
      <p:sp>
        <p:nvSpPr>
          <p:cNvPr id="111" name="Line 109">
            <a:extLst>
              <a:ext uri="{FF2B5EF4-FFF2-40B4-BE49-F238E27FC236}">
                <a16:creationId xmlns:a16="http://schemas.microsoft.com/office/drawing/2014/main" id="{EDE93BF8-D93B-72E9-821C-966401E78F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3672" y="283308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2" name="Line 110">
            <a:extLst>
              <a:ext uri="{FF2B5EF4-FFF2-40B4-BE49-F238E27FC236}">
                <a16:creationId xmlns:a16="http://schemas.microsoft.com/office/drawing/2014/main" id="{D5AB5CB4-D1AF-EA79-E77D-6D1D572A0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72" y="489048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3" name="Line 111">
            <a:extLst>
              <a:ext uri="{FF2B5EF4-FFF2-40B4-BE49-F238E27FC236}">
                <a16:creationId xmlns:a16="http://schemas.microsoft.com/office/drawing/2014/main" id="{AE6A7212-2790-4E6F-8EE4-21E9D99C2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2" y="237588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4" name="Line 112">
            <a:extLst>
              <a:ext uri="{FF2B5EF4-FFF2-40B4-BE49-F238E27FC236}">
                <a16:creationId xmlns:a16="http://schemas.microsoft.com/office/drawing/2014/main" id="{E7F57440-6DB9-7285-301B-505BEE8E1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72" y="138528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5" name="Line 113">
            <a:extLst>
              <a:ext uri="{FF2B5EF4-FFF2-40B4-BE49-F238E27FC236}">
                <a16:creationId xmlns:a16="http://schemas.microsoft.com/office/drawing/2014/main" id="{3D3A3EFF-C60F-9DAD-0E2C-18274FBC04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6672" y="290928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6" name="Line 114">
            <a:extLst>
              <a:ext uri="{FF2B5EF4-FFF2-40B4-BE49-F238E27FC236}">
                <a16:creationId xmlns:a16="http://schemas.microsoft.com/office/drawing/2014/main" id="{D1E3C30E-4D6D-055A-B40B-0DFCAC894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72" y="2071080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7" name="Rectangle 115">
            <a:extLst>
              <a:ext uri="{FF2B5EF4-FFF2-40B4-BE49-F238E27FC236}">
                <a16:creationId xmlns:a16="http://schemas.microsoft.com/office/drawing/2014/main" id="{3F6D7E6D-3139-908C-2ACB-5D065CBC3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2" y="2147280"/>
            <a:ext cx="152400" cy="342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18" name="Oval 116">
            <a:extLst>
              <a:ext uri="{FF2B5EF4-FFF2-40B4-BE49-F238E27FC236}">
                <a16:creationId xmlns:a16="http://schemas.microsoft.com/office/drawing/2014/main" id="{F9B203BE-B457-D598-A6E3-99A41C083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272" y="4661880"/>
            <a:ext cx="812800" cy="4572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19" name="Rectangle 117">
            <a:extLst>
              <a:ext uri="{FF2B5EF4-FFF2-40B4-BE49-F238E27FC236}">
                <a16:creationId xmlns:a16="http://schemas.microsoft.com/office/drawing/2014/main" id="{3250788E-40C9-8125-3CA0-D74C172D9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72" y="466188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Sign</a:t>
            </a:r>
          </a:p>
          <a:p>
            <a:pPr algn="ctr"/>
            <a:r>
              <a:rPr lang="en-US" altLang="en-US" sz="1200" b="1" dirty="0"/>
              <a:t>Extend</a:t>
            </a:r>
          </a:p>
        </p:txBody>
      </p:sp>
      <p:sp>
        <p:nvSpPr>
          <p:cNvPr id="120" name="Line 118">
            <a:extLst>
              <a:ext uri="{FF2B5EF4-FFF2-40B4-BE49-F238E27FC236}">
                <a16:creationId xmlns:a16="http://schemas.microsoft.com/office/drawing/2014/main" id="{4C8B6C73-7BF5-14B9-3D07-9D19DF4B02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2" y="2604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1" name="Line 119">
            <a:extLst>
              <a:ext uri="{FF2B5EF4-FFF2-40B4-BE49-F238E27FC236}">
                <a16:creationId xmlns:a16="http://schemas.microsoft.com/office/drawing/2014/main" id="{DB1A6D7C-E2A4-AD74-27B7-C6779331A6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6672" y="290928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2" name="Line 120">
            <a:extLst>
              <a:ext uri="{FF2B5EF4-FFF2-40B4-BE49-F238E27FC236}">
                <a16:creationId xmlns:a16="http://schemas.microsoft.com/office/drawing/2014/main" id="{685DFE95-437D-3161-030D-638B0A5AA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2" y="290928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3" name="Line 121">
            <a:extLst>
              <a:ext uri="{FF2B5EF4-FFF2-40B4-BE49-F238E27FC236}">
                <a16:creationId xmlns:a16="http://schemas.microsoft.com/office/drawing/2014/main" id="{CC842672-E9F8-1BB2-EC61-564682886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72" y="374748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4" name="Text Box 122">
            <a:extLst>
              <a:ext uri="{FF2B5EF4-FFF2-40B4-BE49-F238E27FC236}">
                <a16:creationId xmlns:a16="http://schemas.microsoft.com/office/drawing/2014/main" id="{C2468D90-AEB1-0CC3-FC1F-1C753AC9F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272" y="1232880"/>
            <a:ext cx="582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ID/EX</a:t>
            </a:r>
          </a:p>
        </p:txBody>
      </p:sp>
      <p:sp>
        <p:nvSpPr>
          <p:cNvPr id="125" name="Text Box 123">
            <a:extLst>
              <a:ext uri="{FF2B5EF4-FFF2-40B4-BE49-F238E27FC236}">
                <a16:creationId xmlns:a16="http://schemas.microsoft.com/office/drawing/2014/main" id="{C587D89B-2B27-BEB1-F2BA-E173B04A2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4272" y="1415443"/>
            <a:ext cx="7858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EX/MEM</a:t>
            </a:r>
          </a:p>
        </p:txBody>
      </p:sp>
      <p:sp>
        <p:nvSpPr>
          <p:cNvPr id="126" name="Text Box 124">
            <a:extLst>
              <a:ext uri="{FF2B5EF4-FFF2-40B4-BE49-F238E27FC236}">
                <a16:creationId xmlns:a16="http://schemas.microsoft.com/office/drawing/2014/main" id="{B93E86D8-5DB1-85FF-5315-0024BDF69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9272" y="2299680"/>
            <a:ext cx="836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MEM/WB</a:t>
            </a:r>
          </a:p>
        </p:txBody>
      </p:sp>
      <p:sp>
        <p:nvSpPr>
          <p:cNvPr id="127" name="Rectangle 125">
            <a:extLst>
              <a:ext uri="{FF2B5EF4-FFF2-40B4-BE49-F238E27FC236}">
                <a16:creationId xmlns:a16="http://schemas.microsoft.com/office/drawing/2014/main" id="{37B9BC21-1EFD-468F-085A-A6B6009E9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2" y="19186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8" name="Rectangle 126">
            <a:extLst>
              <a:ext uri="{FF2B5EF4-FFF2-40B4-BE49-F238E27FC236}">
                <a16:creationId xmlns:a16="http://schemas.microsoft.com/office/drawing/2014/main" id="{FB68FA16-1A3B-0A3D-81D2-01F236CE9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2" y="16900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9" name="Rectangle 127">
            <a:extLst>
              <a:ext uri="{FF2B5EF4-FFF2-40B4-BE49-F238E27FC236}">
                <a16:creationId xmlns:a16="http://schemas.microsoft.com/office/drawing/2014/main" id="{0449C013-4864-2DE9-6FE6-FD7689080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2" y="14614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0" name="Rectangle 128">
            <a:extLst>
              <a:ext uri="{FF2B5EF4-FFF2-40B4-BE49-F238E27FC236}">
                <a16:creationId xmlns:a16="http://schemas.microsoft.com/office/drawing/2014/main" id="{E3DF7512-5065-C029-24E1-A72231D02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2" y="19186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1" name="Rectangle 129">
            <a:extLst>
              <a:ext uri="{FF2B5EF4-FFF2-40B4-BE49-F238E27FC236}">
                <a16:creationId xmlns:a16="http://schemas.microsoft.com/office/drawing/2014/main" id="{ECECFC6A-81C4-857E-2C83-24AC5A7C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2" y="16900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2" name="Rectangle 130">
            <a:extLst>
              <a:ext uri="{FF2B5EF4-FFF2-40B4-BE49-F238E27FC236}">
                <a16:creationId xmlns:a16="http://schemas.microsoft.com/office/drawing/2014/main" id="{01D049CB-6384-CDD1-29AF-859210F12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72" y="25282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3" name="Rectangle 131">
            <a:extLst>
              <a:ext uri="{FF2B5EF4-FFF2-40B4-BE49-F238E27FC236}">
                <a16:creationId xmlns:a16="http://schemas.microsoft.com/office/drawing/2014/main" id="{FDC1F8C8-57E2-DFD3-8F0D-C8273117D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072" y="16900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Control</a:t>
            </a:r>
          </a:p>
        </p:txBody>
      </p:sp>
      <p:sp>
        <p:nvSpPr>
          <p:cNvPr id="134" name="Oval 132">
            <a:extLst>
              <a:ext uri="{FF2B5EF4-FFF2-40B4-BE49-F238E27FC236}">
                <a16:creationId xmlns:a16="http://schemas.microsoft.com/office/drawing/2014/main" id="{43E0A870-E505-AD9A-0FF2-3B7A4F276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72" y="1309080"/>
            <a:ext cx="762000" cy="990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5" name="Line 133">
            <a:extLst>
              <a:ext uri="{FF2B5EF4-FFF2-40B4-BE49-F238E27FC236}">
                <a16:creationId xmlns:a16="http://schemas.microsoft.com/office/drawing/2014/main" id="{5E33BA79-CFEB-3E68-05CD-3E4CC16B1A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2" y="184248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6" name="Line 134">
            <a:extLst>
              <a:ext uri="{FF2B5EF4-FFF2-40B4-BE49-F238E27FC236}">
                <a16:creationId xmlns:a16="http://schemas.microsoft.com/office/drawing/2014/main" id="{AEBA4AFF-8BD0-697D-F9A1-33D002878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2" y="18424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7" name="Line 135">
            <a:extLst>
              <a:ext uri="{FF2B5EF4-FFF2-40B4-BE49-F238E27FC236}">
                <a16:creationId xmlns:a16="http://schemas.microsoft.com/office/drawing/2014/main" id="{F56E7C6B-D994-69DC-94C4-A908B1D63D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1510" y="1613880"/>
            <a:ext cx="487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8" name="Line 136">
            <a:extLst>
              <a:ext uri="{FF2B5EF4-FFF2-40B4-BE49-F238E27FC236}">
                <a16:creationId xmlns:a16="http://schemas.microsoft.com/office/drawing/2014/main" id="{524B3B5A-32C7-D868-6B78-7CB9C77A7D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72" y="184248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9" name="Line 137">
            <a:extLst>
              <a:ext uri="{FF2B5EF4-FFF2-40B4-BE49-F238E27FC236}">
                <a16:creationId xmlns:a16="http://schemas.microsoft.com/office/drawing/2014/main" id="{F0C3686D-DB4C-DCD5-A81D-4AC95087A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72" y="20710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0" name="Line 138">
            <a:extLst>
              <a:ext uri="{FF2B5EF4-FFF2-40B4-BE49-F238E27FC236}">
                <a16:creationId xmlns:a16="http://schemas.microsoft.com/office/drawing/2014/main" id="{1DE599B9-0DF6-F132-B731-F39C3AB8A3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2" y="2071080"/>
            <a:ext cx="1676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1" name="Line 139">
            <a:extLst>
              <a:ext uri="{FF2B5EF4-FFF2-40B4-BE49-F238E27FC236}">
                <a16:creationId xmlns:a16="http://schemas.microsoft.com/office/drawing/2014/main" id="{E706B5C3-BC6E-969C-185D-B55D169253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2" y="207108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2" name="Line 140">
            <a:extLst>
              <a:ext uri="{FF2B5EF4-FFF2-40B4-BE49-F238E27FC236}">
                <a16:creationId xmlns:a16="http://schemas.microsoft.com/office/drawing/2014/main" id="{6337EFA6-42E3-5508-5B69-FB4900F9C8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2" y="184248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3" name="Line 141">
            <a:extLst>
              <a:ext uri="{FF2B5EF4-FFF2-40B4-BE49-F238E27FC236}">
                <a16:creationId xmlns:a16="http://schemas.microsoft.com/office/drawing/2014/main" id="{6FECF66C-FEA6-C4B9-8208-4673C155F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2" y="153768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4" name="Line 142">
            <a:extLst>
              <a:ext uri="{FF2B5EF4-FFF2-40B4-BE49-F238E27FC236}">
                <a16:creationId xmlns:a16="http://schemas.microsoft.com/office/drawing/2014/main" id="{FB31FB28-7CB4-1AAF-1B19-3DCB74133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7472" y="268068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5" name="Line 143">
            <a:extLst>
              <a:ext uri="{FF2B5EF4-FFF2-40B4-BE49-F238E27FC236}">
                <a16:creationId xmlns:a16="http://schemas.microsoft.com/office/drawing/2014/main" id="{14BEDB3D-0DBF-21FD-D1AD-3A06D2987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2" y="184248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6" name="Line 144">
            <a:extLst>
              <a:ext uri="{FF2B5EF4-FFF2-40B4-BE49-F238E27FC236}">
                <a16:creationId xmlns:a16="http://schemas.microsoft.com/office/drawing/2014/main" id="{78660A75-849A-F216-5181-50685420D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2" y="268068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7" name="Line 145">
            <a:extLst>
              <a:ext uri="{FF2B5EF4-FFF2-40B4-BE49-F238E27FC236}">
                <a16:creationId xmlns:a16="http://schemas.microsoft.com/office/drawing/2014/main" id="{843E3C85-91E6-AF25-E057-985F79CDC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9672" y="1842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8" name="Line 146">
            <a:extLst>
              <a:ext uri="{FF2B5EF4-FFF2-40B4-BE49-F238E27FC236}">
                <a16:creationId xmlns:a16="http://schemas.microsoft.com/office/drawing/2014/main" id="{0465E9F6-41A6-87AD-0B91-1D2D64F24E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0872" y="153768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9" name="AutoShape 147">
            <a:extLst>
              <a:ext uri="{FF2B5EF4-FFF2-40B4-BE49-F238E27FC236}">
                <a16:creationId xmlns:a16="http://schemas.microsoft.com/office/drawing/2014/main" id="{1486D2FE-C888-DB04-2439-7A522D975C4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287472" y="52714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0" name="Line 148">
            <a:extLst>
              <a:ext uri="{FF2B5EF4-FFF2-40B4-BE49-F238E27FC236}">
                <a16:creationId xmlns:a16="http://schemas.microsoft.com/office/drawing/2014/main" id="{53947311-4092-AA93-3AAE-B935E1D65F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72" y="534768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1" name="Line 149">
            <a:extLst>
              <a:ext uri="{FF2B5EF4-FFF2-40B4-BE49-F238E27FC236}">
                <a16:creationId xmlns:a16="http://schemas.microsoft.com/office/drawing/2014/main" id="{4E60D32C-82A4-B6D8-60A7-DEBC663FB2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2" y="557628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2" name="Line 150">
            <a:extLst>
              <a:ext uri="{FF2B5EF4-FFF2-40B4-BE49-F238E27FC236}">
                <a16:creationId xmlns:a16="http://schemas.microsoft.com/office/drawing/2014/main" id="{964DC462-522E-6271-DBD9-4D3FCB70D3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2" y="55762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3" name="Oval 151">
            <a:extLst>
              <a:ext uri="{FF2B5EF4-FFF2-40B4-BE49-F238E27FC236}">
                <a16:creationId xmlns:a16="http://schemas.microsoft.com/office/drawing/2014/main" id="{21D06502-BE08-6499-141E-72EA897D4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2" y="4280880"/>
            <a:ext cx="4572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4" name="Rectangle 152">
            <a:extLst>
              <a:ext uri="{FF2B5EF4-FFF2-40B4-BE49-F238E27FC236}">
                <a16:creationId xmlns:a16="http://schemas.microsoft.com/office/drawing/2014/main" id="{B03B9D6E-025A-EE44-E604-378A32BBF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2" y="428088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/>
              <a:t>cntrl</a:t>
            </a:r>
          </a:p>
        </p:txBody>
      </p:sp>
      <p:sp>
        <p:nvSpPr>
          <p:cNvPr id="155" name="Line 153">
            <a:extLst>
              <a:ext uri="{FF2B5EF4-FFF2-40B4-BE49-F238E27FC236}">
                <a16:creationId xmlns:a16="http://schemas.microsoft.com/office/drawing/2014/main" id="{DD092D0F-69CE-833B-0CA5-DC4205964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2" y="458568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6" name="Line 154">
            <a:extLst>
              <a:ext uri="{FF2B5EF4-FFF2-40B4-BE49-F238E27FC236}">
                <a16:creationId xmlns:a16="http://schemas.microsoft.com/office/drawing/2014/main" id="{9BDFD65B-B16B-13F5-8C0D-A90E9D6F44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4272" y="4128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7" name="AutoShape 155">
            <a:extLst>
              <a:ext uri="{FF2B5EF4-FFF2-40B4-BE49-F238E27FC236}">
                <a16:creationId xmlns:a16="http://schemas.microsoft.com/office/drawing/2014/main" id="{76F910E2-2E29-0D2B-2E78-79988579E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9672" y="2528280"/>
            <a:ext cx="381000" cy="304800"/>
          </a:xfrm>
          <a:prstGeom prst="flowChartDelay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8" name="Line 156">
            <a:extLst>
              <a:ext uri="{FF2B5EF4-FFF2-40B4-BE49-F238E27FC236}">
                <a16:creationId xmlns:a16="http://schemas.microsoft.com/office/drawing/2014/main" id="{E98D6605-F479-9CE8-8856-4DD6C1947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2" y="27568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9" name="Line 157">
            <a:extLst>
              <a:ext uri="{FF2B5EF4-FFF2-40B4-BE49-F238E27FC236}">
                <a16:creationId xmlns:a16="http://schemas.microsoft.com/office/drawing/2014/main" id="{741CFE91-0B6F-8AF4-45BA-1D0F73361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2" y="2756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0" name="Rectangle 158">
            <a:extLst>
              <a:ext uri="{FF2B5EF4-FFF2-40B4-BE49-F238E27FC236}">
                <a16:creationId xmlns:a16="http://schemas.microsoft.com/office/drawing/2014/main" id="{5E3C50E6-4D1A-E00A-BCDE-707B47B08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872" y="2528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RegWrite</a:t>
            </a:r>
          </a:p>
        </p:txBody>
      </p:sp>
      <p:sp>
        <p:nvSpPr>
          <p:cNvPr id="161" name="Rectangle 159">
            <a:extLst>
              <a:ext uri="{FF2B5EF4-FFF2-40B4-BE49-F238E27FC236}">
                <a16:creationId xmlns:a16="http://schemas.microsoft.com/office/drawing/2014/main" id="{252DF137-E84C-DCAB-C2CF-35F4A8C03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72" y="4585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MemWrite</a:t>
            </a:r>
          </a:p>
        </p:txBody>
      </p:sp>
      <p:sp>
        <p:nvSpPr>
          <p:cNvPr id="162" name="Rectangle 160">
            <a:extLst>
              <a:ext uri="{FF2B5EF4-FFF2-40B4-BE49-F238E27FC236}">
                <a16:creationId xmlns:a16="http://schemas.microsoft.com/office/drawing/2014/main" id="{6386861F-608E-BE8F-F770-E01AD8EE7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272" y="4585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MemRead</a:t>
            </a:r>
          </a:p>
        </p:txBody>
      </p:sp>
      <p:sp>
        <p:nvSpPr>
          <p:cNvPr id="163" name="Rectangle 161">
            <a:extLst>
              <a:ext uri="{FF2B5EF4-FFF2-40B4-BE49-F238E27FC236}">
                <a16:creationId xmlns:a16="http://schemas.microsoft.com/office/drawing/2014/main" id="{0230B2C7-C03A-7ACE-B4B9-ACFD76F30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72" y="3290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MemtoReg</a:t>
            </a:r>
          </a:p>
        </p:txBody>
      </p:sp>
      <p:sp>
        <p:nvSpPr>
          <p:cNvPr id="164" name="Rectangle 162">
            <a:extLst>
              <a:ext uri="{FF2B5EF4-FFF2-40B4-BE49-F238E27FC236}">
                <a16:creationId xmlns:a16="http://schemas.microsoft.com/office/drawing/2014/main" id="{B7F431CE-1874-F4D2-E244-6AD242123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672" y="5728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RegDst</a:t>
            </a:r>
          </a:p>
        </p:txBody>
      </p:sp>
      <p:sp>
        <p:nvSpPr>
          <p:cNvPr id="165" name="Rectangle 163">
            <a:extLst>
              <a:ext uri="{FF2B5EF4-FFF2-40B4-BE49-F238E27FC236}">
                <a16:creationId xmlns:a16="http://schemas.microsoft.com/office/drawing/2014/main" id="{46D51DE9-AFA9-9551-8A5F-DB46C5D71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2" y="4966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ALUOp</a:t>
            </a:r>
          </a:p>
        </p:txBody>
      </p:sp>
      <p:sp>
        <p:nvSpPr>
          <p:cNvPr id="166" name="Rectangle 164">
            <a:extLst>
              <a:ext uri="{FF2B5EF4-FFF2-40B4-BE49-F238E27FC236}">
                <a16:creationId xmlns:a16="http://schemas.microsoft.com/office/drawing/2014/main" id="{B56CEE17-065B-CB08-D3AE-30DF8718E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872" y="3442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ALUSrc</a:t>
            </a:r>
          </a:p>
        </p:txBody>
      </p:sp>
      <p:sp>
        <p:nvSpPr>
          <p:cNvPr id="167" name="Rectangle 165">
            <a:extLst>
              <a:ext uri="{FF2B5EF4-FFF2-40B4-BE49-F238E27FC236}">
                <a16:creationId xmlns:a16="http://schemas.microsoft.com/office/drawing/2014/main" id="{239D85A8-393C-1195-67DF-B88AB0091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072" y="23758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Branch</a:t>
            </a:r>
          </a:p>
        </p:txBody>
      </p:sp>
      <p:sp>
        <p:nvSpPr>
          <p:cNvPr id="168" name="Line 166">
            <a:extLst>
              <a:ext uri="{FF2B5EF4-FFF2-40B4-BE49-F238E27FC236}">
                <a16:creationId xmlns:a16="http://schemas.microsoft.com/office/drawing/2014/main" id="{F65714B3-2832-66A9-5B95-4334F1DE40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7272" y="260448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9" name="Line 167">
            <a:extLst>
              <a:ext uri="{FF2B5EF4-FFF2-40B4-BE49-F238E27FC236}">
                <a16:creationId xmlns:a16="http://schemas.microsoft.com/office/drawing/2014/main" id="{FD2E13AC-FE49-F97F-F5BD-1BCF72E40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3072" y="85188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0" name="Line 168">
            <a:extLst>
              <a:ext uri="{FF2B5EF4-FFF2-40B4-BE49-F238E27FC236}">
                <a16:creationId xmlns:a16="http://schemas.microsoft.com/office/drawing/2014/main" id="{86F3E396-153D-71A3-C60C-831D7492A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72" y="268068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1" name="Line 169">
            <a:extLst>
              <a:ext uri="{FF2B5EF4-FFF2-40B4-BE49-F238E27FC236}">
                <a16:creationId xmlns:a16="http://schemas.microsoft.com/office/drawing/2014/main" id="{054A7CF0-AE0C-CD5C-EC45-6F03DF1EC2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72" y="851880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2" name="Rectangle 170">
            <a:extLst>
              <a:ext uri="{FF2B5EF4-FFF2-40B4-BE49-F238E27FC236}">
                <a16:creationId xmlns:a16="http://schemas.microsoft.com/office/drawing/2014/main" id="{1D756DBA-4816-BEBD-92E1-6D1C1E47A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072" y="1004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PCSrc</a:t>
            </a:r>
          </a:p>
        </p:txBody>
      </p:sp>
      <p:sp>
        <p:nvSpPr>
          <p:cNvPr id="173" name="Line 171">
            <a:extLst>
              <a:ext uri="{FF2B5EF4-FFF2-40B4-BE49-F238E27FC236}">
                <a16:creationId xmlns:a16="http://schemas.microsoft.com/office/drawing/2014/main" id="{43B6C2F8-2334-B770-CD7D-35994857A9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72" y="851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4" name="Line 172">
            <a:extLst>
              <a:ext uri="{FF2B5EF4-FFF2-40B4-BE49-F238E27FC236}">
                <a16:creationId xmlns:a16="http://schemas.microsoft.com/office/drawing/2014/main" id="{D7CEDC3C-0099-6DED-73EA-5EC94A5B73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4472" y="2756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5" name="Line 173">
            <a:extLst>
              <a:ext uri="{FF2B5EF4-FFF2-40B4-BE49-F238E27FC236}">
                <a16:creationId xmlns:a16="http://schemas.microsoft.com/office/drawing/2014/main" id="{2E32680D-131F-B447-AE32-BDA29F5C6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1072" y="4433280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6" name="Line 174">
            <a:extLst>
              <a:ext uri="{FF2B5EF4-FFF2-40B4-BE49-F238E27FC236}">
                <a16:creationId xmlns:a16="http://schemas.microsoft.com/office/drawing/2014/main" id="{8C900991-73AA-BD41-CE37-5C23B7BF2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72" y="4433280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7" name="Line 175">
            <a:extLst>
              <a:ext uri="{FF2B5EF4-FFF2-40B4-BE49-F238E27FC236}">
                <a16:creationId xmlns:a16="http://schemas.microsoft.com/office/drawing/2014/main" id="{45C014DD-F25B-66AC-8DE9-3364D7989F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1272" y="3518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8" name="Line 176">
            <a:extLst>
              <a:ext uri="{FF2B5EF4-FFF2-40B4-BE49-F238E27FC236}">
                <a16:creationId xmlns:a16="http://schemas.microsoft.com/office/drawing/2014/main" id="{A48FEC5E-420B-BDC2-2D90-715A8C31A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8472" y="5652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9" name="Line 177">
            <a:extLst>
              <a:ext uri="{FF2B5EF4-FFF2-40B4-BE49-F238E27FC236}">
                <a16:creationId xmlns:a16="http://schemas.microsoft.com/office/drawing/2014/main" id="{8433723E-4F94-0B5D-9F49-447BCCECA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4272" y="48142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0" name="Line 178">
            <a:extLst>
              <a:ext uri="{FF2B5EF4-FFF2-40B4-BE49-F238E27FC236}">
                <a16:creationId xmlns:a16="http://schemas.microsoft.com/office/drawing/2014/main" id="{BA8EC49C-357C-F62C-5CF3-C6FDD1D8F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72" y="36712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15A6023-8378-831D-D739-884057DE2753}"/>
              </a:ext>
            </a:extLst>
          </p:cNvPr>
          <p:cNvSpPr/>
          <p:nvPr/>
        </p:nvSpPr>
        <p:spPr>
          <a:xfrm>
            <a:off x="6350832" y="6228177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pl-PL" sz="1400" b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lw $6, 4($7)</a:t>
            </a:r>
            <a:endParaRPr lang="en-US" sz="14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BC59888-C258-6B88-DAE4-7A3BAB17E467}"/>
              </a:ext>
            </a:extLst>
          </p:cNvPr>
          <p:cNvSpPr/>
          <p:nvPr/>
        </p:nvSpPr>
        <p:spPr>
          <a:xfrm>
            <a:off x="4392130" y="6228177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en-US" sz="1400" b="1" dirty="0">
                <a:solidFill>
                  <a:srgbClr val="339933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beq $4, $5, </a:t>
            </a:r>
            <a:r>
              <a:rPr lang="en-US" sz="1400" b="1" dirty="0" smtClean="0">
                <a:solidFill>
                  <a:srgbClr val="339933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</a:t>
            </a:r>
            <a:endParaRPr lang="en-US" sz="1400" dirty="0">
              <a:solidFill>
                <a:srgbClr val="339933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3" name="Rounded Rectangular Callout 1">
            <a:extLst>
              <a:ext uri="{FF2B5EF4-FFF2-40B4-BE49-F238E27FC236}">
                <a16:creationId xmlns:a16="http://schemas.microsoft.com/office/drawing/2014/main" id="{A98D6C8E-27C4-442D-CD46-24BF7CD5D1F2}"/>
              </a:ext>
            </a:extLst>
          </p:cNvPr>
          <p:cNvSpPr/>
          <p:nvPr/>
        </p:nvSpPr>
        <p:spPr>
          <a:xfrm>
            <a:off x="4361834" y="2694968"/>
            <a:ext cx="225425" cy="297656"/>
          </a:xfrm>
          <a:prstGeom prst="wedgeRoundRectCallout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84" name="Rounded Rectangular Callout 185">
            <a:extLst>
              <a:ext uri="{FF2B5EF4-FFF2-40B4-BE49-F238E27FC236}">
                <a16:creationId xmlns:a16="http://schemas.microsoft.com/office/drawing/2014/main" id="{F930843A-7463-E25E-0EC1-307111BCD543}"/>
              </a:ext>
            </a:extLst>
          </p:cNvPr>
          <p:cNvSpPr/>
          <p:nvPr/>
        </p:nvSpPr>
        <p:spPr>
          <a:xfrm>
            <a:off x="4364090" y="3106924"/>
            <a:ext cx="225425" cy="297656"/>
          </a:xfrm>
          <a:prstGeom prst="wedgeRoundRectCallout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85" name="Rounded Rectangular Callout 186">
            <a:extLst>
              <a:ext uri="{FF2B5EF4-FFF2-40B4-BE49-F238E27FC236}">
                <a16:creationId xmlns:a16="http://schemas.microsoft.com/office/drawing/2014/main" id="{84DC5491-EDE7-26C6-1128-C23F9B7AE7A8}"/>
              </a:ext>
            </a:extLst>
          </p:cNvPr>
          <p:cNvSpPr/>
          <p:nvPr/>
        </p:nvSpPr>
        <p:spPr>
          <a:xfrm>
            <a:off x="4482483" y="259841"/>
            <a:ext cx="806367" cy="402631"/>
          </a:xfrm>
          <a:prstGeom prst="wedgeRoundRectCallout">
            <a:avLst>
              <a:gd name="adj1" fmla="val 99777"/>
              <a:gd name="adj2" fmla="val 283024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RegDst = X</a:t>
            </a:r>
          </a:p>
          <a:p>
            <a:pPr algn="ctr"/>
            <a:r>
              <a:rPr lang="en-US" sz="800" dirty="0"/>
              <a:t>ALUOp = 2</a:t>
            </a:r>
          </a:p>
          <a:p>
            <a:pPr algn="ctr"/>
            <a:r>
              <a:rPr lang="en-US" sz="800" dirty="0"/>
              <a:t>ALUSrc = 0</a:t>
            </a:r>
          </a:p>
        </p:txBody>
      </p:sp>
      <p:sp>
        <p:nvSpPr>
          <p:cNvPr id="187" name="Rounded Rectangular Callout 189">
            <a:extLst>
              <a:ext uri="{FF2B5EF4-FFF2-40B4-BE49-F238E27FC236}">
                <a16:creationId xmlns:a16="http://schemas.microsoft.com/office/drawing/2014/main" id="{BC7DF9F1-5770-A05E-EE64-8906C42FFE58}"/>
              </a:ext>
            </a:extLst>
          </p:cNvPr>
          <p:cNvSpPr/>
          <p:nvPr/>
        </p:nvSpPr>
        <p:spPr>
          <a:xfrm>
            <a:off x="7538170" y="489615"/>
            <a:ext cx="959102" cy="380999"/>
          </a:xfrm>
          <a:prstGeom prst="wedgeRoundRectCallout">
            <a:avLst>
              <a:gd name="adj1" fmla="val -76564"/>
              <a:gd name="adj2" fmla="val 36818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RegWrite = 1</a:t>
            </a:r>
          </a:p>
          <a:p>
            <a:pPr algn="ctr"/>
            <a:r>
              <a:rPr lang="en-US" sz="800" dirty="0"/>
              <a:t>MemtoReg = 1</a:t>
            </a:r>
          </a:p>
        </p:txBody>
      </p:sp>
      <p:sp>
        <p:nvSpPr>
          <p:cNvPr id="188" name="Rounded Rectangular Callout 190">
            <a:extLst>
              <a:ext uri="{FF2B5EF4-FFF2-40B4-BE49-F238E27FC236}">
                <a16:creationId xmlns:a16="http://schemas.microsoft.com/office/drawing/2014/main" id="{02A47BF9-8C44-24A5-2005-301CA7352273}"/>
              </a:ext>
            </a:extLst>
          </p:cNvPr>
          <p:cNvSpPr/>
          <p:nvPr/>
        </p:nvSpPr>
        <p:spPr>
          <a:xfrm>
            <a:off x="6991568" y="69883"/>
            <a:ext cx="896103" cy="394295"/>
          </a:xfrm>
          <a:prstGeom prst="wedgeRoundRectCallout">
            <a:avLst>
              <a:gd name="adj1" fmla="val -13991"/>
              <a:gd name="adj2" fmla="val 41029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Branch = 0</a:t>
            </a:r>
          </a:p>
          <a:p>
            <a:pPr algn="ctr"/>
            <a:r>
              <a:rPr lang="en-US" sz="800" dirty="0"/>
              <a:t>MemRead = 1</a:t>
            </a:r>
          </a:p>
          <a:p>
            <a:pPr algn="ctr"/>
            <a:r>
              <a:rPr lang="en-US" sz="800" dirty="0"/>
              <a:t>MemWrite = 0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824C84D-78C5-2428-1B5D-9D50671DB78D}"/>
              </a:ext>
            </a:extLst>
          </p:cNvPr>
          <p:cNvSpPr/>
          <p:nvPr/>
        </p:nvSpPr>
        <p:spPr>
          <a:xfrm>
            <a:off x="7963872" y="6230428"/>
            <a:ext cx="1688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sub $1, $2, $3</a:t>
            </a:r>
            <a:endParaRPr lang="en-US" sz="1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0" name="Rounded Rectangular Callout 192">
            <a:extLst>
              <a:ext uri="{FF2B5EF4-FFF2-40B4-BE49-F238E27FC236}">
                <a16:creationId xmlns:a16="http://schemas.microsoft.com/office/drawing/2014/main" id="{762C4407-AB7E-9162-AE12-EC511ECD84F2}"/>
              </a:ext>
            </a:extLst>
          </p:cNvPr>
          <p:cNvSpPr/>
          <p:nvPr/>
        </p:nvSpPr>
        <p:spPr>
          <a:xfrm>
            <a:off x="6635135" y="3148762"/>
            <a:ext cx="225425" cy="297656"/>
          </a:xfrm>
          <a:prstGeom prst="wedgeRoundRect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91" name="Rounded Rectangular Callout 193">
            <a:extLst>
              <a:ext uri="{FF2B5EF4-FFF2-40B4-BE49-F238E27FC236}">
                <a16:creationId xmlns:a16="http://schemas.microsoft.com/office/drawing/2014/main" id="{93E22A9A-D0C8-7A94-332B-BEDB7371C491}"/>
              </a:ext>
            </a:extLst>
          </p:cNvPr>
          <p:cNvSpPr/>
          <p:nvPr/>
        </p:nvSpPr>
        <p:spPr>
          <a:xfrm>
            <a:off x="6783775" y="5429436"/>
            <a:ext cx="225425" cy="297656"/>
          </a:xfrm>
          <a:prstGeom prst="wedgeRoundRect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92" name="Rounded Rectangular Callout 194">
            <a:extLst>
              <a:ext uri="{FF2B5EF4-FFF2-40B4-BE49-F238E27FC236}">
                <a16:creationId xmlns:a16="http://schemas.microsoft.com/office/drawing/2014/main" id="{4E93EDAB-F4EC-5C9B-9D47-55CA1B79601F}"/>
              </a:ext>
            </a:extLst>
          </p:cNvPr>
          <p:cNvSpPr/>
          <p:nvPr/>
        </p:nvSpPr>
        <p:spPr>
          <a:xfrm>
            <a:off x="7426169" y="4672595"/>
            <a:ext cx="225425" cy="297656"/>
          </a:xfrm>
          <a:prstGeom prst="wedgeRoundRect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93" name="Rounded Rectangular Callout 195">
            <a:extLst>
              <a:ext uri="{FF2B5EF4-FFF2-40B4-BE49-F238E27FC236}">
                <a16:creationId xmlns:a16="http://schemas.microsoft.com/office/drawing/2014/main" id="{F8899B33-0904-2428-1A0C-12431758990A}"/>
              </a:ext>
            </a:extLst>
          </p:cNvPr>
          <p:cNvSpPr/>
          <p:nvPr/>
        </p:nvSpPr>
        <p:spPr>
          <a:xfrm>
            <a:off x="9283085" y="1583719"/>
            <a:ext cx="966787" cy="380999"/>
          </a:xfrm>
          <a:prstGeom prst="wedgeRoundRectCallout">
            <a:avLst>
              <a:gd name="adj1" fmla="val -52956"/>
              <a:gd name="adj2" fmla="val 189240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RegWrite = 1</a:t>
            </a:r>
          </a:p>
          <a:p>
            <a:pPr algn="ctr"/>
            <a:r>
              <a:rPr lang="en-US" sz="800" dirty="0"/>
              <a:t>MemtoReg = 0</a:t>
            </a:r>
          </a:p>
        </p:txBody>
      </p:sp>
      <p:sp>
        <p:nvSpPr>
          <p:cNvPr id="194" name="Rounded Rectangular Callout 196">
            <a:extLst>
              <a:ext uri="{FF2B5EF4-FFF2-40B4-BE49-F238E27FC236}">
                <a16:creationId xmlns:a16="http://schemas.microsoft.com/office/drawing/2014/main" id="{31D0DA53-B2A9-1BCD-BF9B-58D879C40AFE}"/>
              </a:ext>
            </a:extLst>
          </p:cNvPr>
          <p:cNvSpPr/>
          <p:nvPr/>
        </p:nvSpPr>
        <p:spPr>
          <a:xfrm>
            <a:off x="8311535" y="2115134"/>
            <a:ext cx="225425" cy="297656"/>
          </a:xfrm>
          <a:prstGeom prst="wedgeRound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95" name="Rounded Rectangular Callout 198">
            <a:extLst>
              <a:ext uri="{FF2B5EF4-FFF2-40B4-BE49-F238E27FC236}">
                <a16:creationId xmlns:a16="http://schemas.microsoft.com/office/drawing/2014/main" id="{1252AE93-0CA5-CFFF-456C-2AB8B12A8987}"/>
              </a:ext>
            </a:extLst>
          </p:cNvPr>
          <p:cNvSpPr/>
          <p:nvPr/>
        </p:nvSpPr>
        <p:spPr>
          <a:xfrm>
            <a:off x="8119446" y="4825936"/>
            <a:ext cx="225425" cy="297656"/>
          </a:xfrm>
          <a:prstGeom prst="wedgeRoundRectCallout">
            <a:avLst>
              <a:gd name="adj1" fmla="val 30761"/>
              <a:gd name="adj2" fmla="val -65500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96" name="Rounded Rectangular Callout 199">
            <a:extLst>
              <a:ext uri="{FF2B5EF4-FFF2-40B4-BE49-F238E27FC236}">
                <a16:creationId xmlns:a16="http://schemas.microsoft.com/office/drawing/2014/main" id="{46082344-CFAE-7CFE-2F07-4AFC291ED60A}"/>
              </a:ext>
            </a:extLst>
          </p:cNvPr>
          <p:cNvSpPr/>
          <p:nvPr/>
        </p:nvSpPr>
        <p:spPr>
          <a:xfrm>
            <a:off x="8858134" y="4825936"/>
            <a:ext cx="225425" cy="297656"/>
          </a:xfrm>
          <a:prstGeom prst="wedgeRoundRectCallout">
            <a:avLst>
              <a:gd name="adj1" fmla="val 30761"/>
              <a:gd name="adj2" fmla="val -65500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C8121A1-8851-4A88-970F-1648511AD079}"/>
              </a:ext>
            </a:extLst>
          </p:cNvPr>
          <p:cNvSpPr txBox="1"/>
          <p:nvPr/>
        </p:nvSpPr>
        <p:spPr>
          <a:xfrm>
            <a:off x="265814" y="318977"/>
            <a:ext cx="78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Q1</a:t>
            </a:r>
            <a:endParaRPr lang="en-SG" sz="2400" dirty="0">
              <a:solidFill>
                <a:srgbClr val="C00000"/>
              </a:solidFill>
            </a:endParaRPr>
          </a:p>
        </p:txBody>
      </p:sp>
      <p:sp>
        <p:nvSpPr>
          <p:cNvPr id="199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200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77</a:t>
            </a:fld>
            <a:endParaRPr dirty="0"/>
          </a:p>
        </p:txBody>
      </p:sp>
      <p:sp>
        <p:nvSpPr>
          <p:cNvPr id="186" name="Rounded Rectangular Callout 187">
            <a:extLst>
              <a:ext uri="{FF2B5EF4-FFF2-40B4-BE49-F238E27FC236}">
                <a16:creationId xmlns:a16="http://schemas.microsoft.com/office/drawing/2014/main" id="{144A608D-9351-92B5-3CD6-CEF34EC3CB68}"/>
              </a:ext>
            </a:extLst>
          </p:cNvPr>
          <p:cNvSpPr/>
          <p:nvPr/>
        </p:nvSpPr>
        <p:spPr>
          <a:xfrm>
            <a:off x="5396884" y="31838"/>
            <a:ext cx="953948" cy="394295"/>
          </a:xfrm>
          <a:prstGeom prst="wedgeRoundRectCallout">
            <a:avLst>
              <a:gd name="adj1" fmla="val -13991"/>
              <a:gd name="adj2" fmla="val 410293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Branch = 1</a:t>
            </a:r>
          </a:p>
          <a:p>
            <a:pPr algn="ctr"/>
            <a:r>
              <a:rPr lang="en-US" sz="800" dirty="0"/>
              <a:t>MemRead = 0</a:t>
            </a:r>
          </a:p>
          <a:p>
            <a:pPr algn="ctr"/>
            <a:r>
              <a:rPr lang="en-US" sz="800" dirty="0"/>
              <a:t>MemWrite = 0</a:t>
            </a:r>
          </a:p>
        </p:txBody>
      </p:sp>
    </p:spTree>
    <p:extLst>
      <p:ext uri="{BB962C8B-B14F-4D97-AF65-F5344CB8AC3E}">
        <p14:creationId xmlns:p14="http://schemas.microsoft.com/office/powerpoint/2010/main" val="1980063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>
            <a:extLst>
              <a:ext uri="{FF2B5EF4-FFF2-40B4-BE49-F238E27FC236}">
                <a16:creationId xmlns:a16="http://schemas.microsoft.com/office/drawing/2014/main" id="{90AA2A86-F582-D29F-960A-51A612C776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1" y="527148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F5CBF226-5CD4-2CB7-69D2-0E83C33B1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1" y="52714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BB90E514-EE22-9B24-2439-794AB2B7C4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1" y="5347680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78D25A10-82CB-C7AA-27BF-3B6319749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1" y="489048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E0B7BCFC-3B3F-958B-EF67-135925EBBF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71" y="5957280"/>
            <a:ext cx="563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321992BC-D1F3-3C59-2D23-0A8DE5DF80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1" y="534768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CCEC0C44-9961-7C71-C989-EB54D19320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8871" y="534768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AA047614-7234-92DB-15E6-CD23B62BB8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0071" y="3823680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974A81F8-0E95-22EE-DD77-3C8E75BEE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71" y="382368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484EF2-6D83-A00F-0100-3388DA4A9393}"/>
              </a:ext>
            </a:extLst>
          </p:cNvPr>
          <p:cNvGrpSpPr>
            <a:grpSpLocks/>
          </p:cNvGrpSpPr>
          <p:nvPr/>
        </p:nvGrpSpPr>
        <p:grpSpPr bwMode="auto">
          <a:xfrm>
            <a:off x="3239471" y="1918680"/>
            <a:ext cx="381000" cy="914400"/>
            <a:chOff x="1392" y="2880"/>
            <a:chExt cx="288" cy="480"/>
          </a:xfrm>
        </p:grpSpPr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5F683284-BA14-B6C9-895A-4E5B40AF5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C92D69BD-6C45-C98F-9F81-B795846414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67EE1AEE-1283-83C7-3C55-DCD1098C2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BF1F904C-C191-D8A4-E988-5B3DD46DE1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0C6C53DB-4AA9-1CB1-E804-2C57128777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3433552C-6CB2-EF70-E513-6D8D49B5A8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4CD78E68-68B8-CFAC-49F3-A6D5CD533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58C206B-DADF-FDB0-F25D-C238DD56A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671" y="29092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3647BE-56F7-C9EF-0CC8-2D5BCAEB5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471" y="3290280"/>
            <a:ext cx="1524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636752DA-0491-2785-42C6-0907F4AB7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8871" y="367128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CCA79B7D-FD33-05BD-6DED-2502967274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71" y="207108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513497F6-F6A7-138C-38C0-6CF936762F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71" y="268068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5BA2A0F7-0284-A450-ACE4-66277F84C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471" y="344268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Address</a:t>
            </a: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546EAFE7-1815-36F6-B053-7262BC950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596" y="2963255"/>
            <a:ext cx="1108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Instruction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28" name="Text Box 27">
            <a:extLst>
              <a:ext uri="{FF2B5EF4-FFF2-40B4-BE49-F238E27FC236}">
                <a16:creationId xmlns:a16="http://schemas.microsoft.com/office/drawing/2014/main" id="{F5FF3A40-FE0C-2CB2-61C6-A7CDC16FF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471" y="2223480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Add</a:t>
            </a:r>
          </a:p>
        </p:txBody>
      </p:sp>
      <p:sp>
        <p:nvSpPr>
          <p:cNvPr id="29" name="Text Box 28">
            <a:extLst>
              <a:ext uri="{FF2B5EF4-FFF2-40B4-BE49-F238E27FC236}">
                <a16:creationId xmlns:a16="http://schemas.microsoft.com/office/drawing/2014/main" id="{5327F405-DD33-1EFA-71C3-3EB39042607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959946" y="3503005"/>
            <a:ext cx="395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PC</a:t>
            </a:r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6F689479-4AD9-3471-A24C-AD20F8AAFC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71" y="367128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Text Box 30">
            <a:extLst>
              <a:ext uri="{FF2B5EF4-FFF2-40B4-BE49-F238E27FC236}">
                <a16:creationId xmlns:a16="http://schemas.microsoft.com/office/drawing/2014/main" id="{E69EC826-8E58-3796-3FF2-DE5AC0A70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9871" y="2528280"/>
            <a:ext cx="268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4</a:t>
            </a:r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BE06ABDE-82AC-CE30-BA9E-5CB802FB7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71" y="1232880"/>
            <a:ext cx="0" cy="2438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3" name="AutoShape 32">
            <a:extLst>
              <a:ext uri="{FF2B5EF4-FFF2-40B4-BE49-F238E27FC236}">
                <a16:creationId xmlns:a16="http://schemas.microsoft.com/office/drawing/2014/main" id="{FFE275A8-609F-67F2-D2BC-46537CDFBCCB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2401271" y="11566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D7B5F47D-E09A-FC4B-B230-25DA0FE788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1671" y="1232880"/>
            <a:ext cx="852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5DC714F1-12C8-1843-A970-0EE0D0E53B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58471" y="1080480"/>
            <a:ext cx="525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0B3A5339-D841-CA55-1887-47C0651FAF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2471" y="6109680"/>
            <a:ext cx="594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95F09-A85C-6EFF-3CCC-66D8CC24E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071" y="29092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C859095F-31DB-B48C-E43C-16B706888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9071" y="3671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86F54871-2DEF-48EC-6B2E-0054ED628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1" y="34426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0" name="Text Box 39">
            <a:extLst>
              <a:ext uri="{FF2B5EF4-FFF2-40B4-BE49-F238E27FC236}">
                <a16:creationId xmlns:a16="http://schemas.microsoft.com/office/drawing/2014/main" id="{CA8BBB3C-24FF-E783-463E-BD68010D3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1" y="40522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257CDF7E-9A2B-458F-2EF0-22B100AF9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1" y="2909280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1</a:t>
            </a:r>
          </a:p>
        </p:txBody>
      </p:sp>
      <p:sp>
        <p:nvSpPr>
          <p:cNvPr id="42" name="Text Box 41">
            <a:extLst>
              <a:ext uri="{FF2B5EF4-FFF2-40B4-BE49-F238E27FC236}">
                <a16:creationId xmlns:a16="http://schemas.microsoft.com/office/drawing/2014/main" id="{1879023F-E605-412C-DDFD-6453069DB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1" y="3290280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2</a:t>
            </a:r>
          </a:p>
        </p:txBody>
      </p:sp>
      <p:sp>
        <p:nvSpPr>
          <p:cNvPr id="43" name="Text Box 42">
            <a:extLst>
              <a:ext uri="{FF2B5EF4-FFF2-40B4-BE49-F238E27FC236}">
                <a16:creationId xmlns:a16="http://schemas.microsoft.com/office/drawing/2014/main" id="{7E0C7A1B-29E7-F904-D41E-A6974DC4B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1" y="36712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Addr</a:t>
            </a:r>
          </a:p>
        </p:txBody>
      </p:sp>
      <p:sp>
        <p:nvSpPr>
          <p:cNvPr id="44" name="Text Box 43">
            <a:extLst>
              <a:ext uri="{FF2B5EF4-FFF2-40B4-BE49-F238E27FC236}">
                <a16:creationId xmlns:a16="http://schemas.microsoft.com/office/drawing/2014/main" id="{A08D76AD-79A8-4178-497F-47A80FE20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896" y="3061680"/>
            <a:ext cx="900113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Register</a:t>
            </a:r>
          </a:p>
          <a:p>
            <a:pPr algn="ctr"/>
            <a:endParaRPr lang="en-US" altLang="en-US" sz="1400" b="1" dirty="0"/>
          </a:p>
          <a:p>
            <a:pPr algn="ctr"/>
            <a:r>
              <a:rPr lang="en-US" altLang="en-US" sz="1400" b="1" dirty="0"/>
              <a:t>File</a:t>
            </a:r>
          </a:p>
        </p:txBody>
      </p:sp>
      <p:sp>
        <p:nvSpPr>
          <p:cNvPr id="45" name="Text Box 44">
            <a:extLst>
              <a:ext uri="{FF2B5EF4-FFF2-40B4-BE49-F238E27FC236}">
                <a16:creationId xmlns:a16="http://schemas.microsoft.com/office/drawing/2014/main" id="{B2BE0815-5F31-9A4B-D2FF-035BBFE15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71" y="3061680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1</a:t>
            </a:r>
          </a:p>
        </p:txBody>
      </p:sp>
      <p:sp>
        <p:nvSpPr>
          <p:cNvPr id="46" name="Text Box 45">
            <a:extLst>
              <a:ext uri="{FF2B5EF4-FFF2-40B4-BE49-F238E27FC236}">
                <a16:creationId xmlns:a16="http://schemas.microsoft.com/office/drawing/2014/main" id="{93A10881-F790-7656-C58C-018573A04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71" y="3747480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2</a:t>
            </a:r>
          </a:p>
        </p:txBody>
      </p:sp>
      <p:sp>
        <p:nvSpPr>
          <p:cNvPr id="47" name="Line 46">
            <a:extLst>
              <a:ext uri="{FF2B5EF4-FFF2-40B4-BE49-F238E27FC236}">
                <a16:creationId xmlns:a16="http://schemas.microsoft.com/office/drawing/2014/main" id="{3190FF22-E5E3-061E-F071-798848801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1" y="489048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" name="Line 47">
            <a:extLst>
              <a:ext uri="{FF2B5EF4-FFF2-40B4-BE49-F238E27FC236}">
                <a16:creationId xmlns:a16="http://schemas.microsoft.com/office/drawing/2014/main" id="{D45A2B32-6673-74CB-E6EB-D2FC991D6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1" y="4814280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" name="Line 48">
            <a:extLst>
              <a:ext uri="{FF2B5EF4-FFF2-40B4-BE49-F238E27FC236}">
                <a16:creationId xmlns:a16="http://schemas.microsoft.com/office/drawing/2014/main" id="{82BCA1AF-D697-1F84-315B-B1118ED46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71" y="4814280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5494FB17-3909-6B94-F6F8-12F20463E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471" y="489048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16</a:t>
            </a: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25590826-442D-862C-D674-7AF724004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1671" y="489048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32</a:t>
            </a:r>
          </a:p>
        </p:txBody>
      </p:sp>
      <p:sp>
        <p:nvSpPr>
          <p:cNvPr id="52" name="Line 51">
            <a:extLst>
              <a:ext uri="{FF2B5EF4-FFF2-40B4-BE49-F238E27FC236}">
                <a16:creationId xmlns:a16="http://schemas.microsoft.com/office/drawing/2014/main" id="{874C8AB1-84B4-5076-919C-0D3BF9848B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1" y="4204680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3" name="Line 52">
            <a:extLst>
              <a:ext uri="{FF2B5EF4-FFF2-40B4-BE49-F238E27FC236}">
                <a16:creationId xmlns:a16="http://schemas.microsoft.com/office/drawing/2014/main" id="{F059C649-2C76-2411-1B94-E1C16FDD9B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1" y="4357080"/>
            <a:ext cx="0" cy="53340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" name="Line 53">
            <a:extLst>
              <a:ext uri="{FF2B5EF4-FFF2-40B4-BE49-F238E27FC236}">
                <a16:creationId xmlns:a16="http://schemas.microsoft.com/office/drawing/2014/main" id="{36AE5150-82C9-2238-FBE4-675F3918A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71" y="39760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" name="Line 54">
            <a:extLst>
              <a:ext uri="{FF2B5EF4-FFF2-40B4-BE49-F238E27FC236}">
                <a16:creationId xmlns:a16="http://schemas.microsoft.com/office/drawing/2014/main" id="{CD0A5387-A1B1-FBAC-C809-2B5702EEE6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1" y="3061680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" name="Line 55">
            <a:extLst>
              <a:ext uri="{FF2B5EF4-FFF2-40B4-BE49-F238E27FC236}">
                <a16:creationId xmlns:a16="http://schemas.microsoft.com/office/drawing/2014/main" id="{F0A0E5A9-B162-85CA-498A-22AD5DA8F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1" y="30616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7" name="Line 56">
            <a:extLst>
              <a:ext uri="{FF2B5EF4-FFF2-40B4-BE49-F238E27FC236}">
                <a16:creationId xmlns:a16="http://schemas.microsoft.com/office/drawing/2014/main" id="{CEDCDDF3-4E3A-B7EE-C8F5-B177D8B1B5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1" y="3976080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8" name="Line 57">
            <a:extLst>
              <a:ext uri="{FF2B5EF4-FFF2-40B4-BE49-F238E27FC236}">
                <a16:creationId xmlns:a16="http://schemas.microsoft.com/office/drawing/2014/main" id="{8C548EE1-3B52-7D11-2E68-26BC6A18A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71" y="3747480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1729976A-84BB-4A96-28A3-2262EF292331}"/>
              </a:ext>
            </a:extLst>
          </p:cNvPr>
          <p:cNvSpPr>
            <a:spLocks/>
          </p:cNvSpPr>
          <p:nvPr/>
        </p:nvSpPr>
        <p:spPr bwMode="auto">
          <a:xfrm>
            <a:off x="7049471" y="3061680"/>
            <a:ext cx="533400" cy="1295400"/>
          </a:xfrm>
          <a:custGeom>
            <a:avLst/>
            <a:gdLst>
              <a:gd name="T0" fmla="*/ 0 w 388"/>
              <a:gd name="T1" fmla="*/ 0 h 1099"/>
              <a:gd name="T2" fmla="*/ 0 w 388"/>
              <a:gd name="T3" fmla="*/ 503308 h 1099"/>
              <a:gd name="T4" fmla="*/ 152596 w 388"/>
              <a:gd name="T5" fmla="*/ 651825 h 1099"/>
              <a:gd name="T6" fmla="*/ 0 w 388"/>
              <a:gd name="T7" fmla="*/ 790913 h 1099"/>
              <a:gd name="T8" fmla="*/ 0 w 388"/>
              <a:gd name="T9" fmla="*/ 1294221 h 1099"/>
              <a:gd name="T10" fmla="*/ 532025 w 388"/>
              <a:gd name="T11" fmla="*/ 931179 h 1099"/>
              <a:gd name="T12" fmla="*/ 532025 w 388"/>
              <a:gd name="T13" fmla="*/ 363042 h 1099"/>
              <a:gd name="T14" fmla="*/ 0 w 388"/>
              <a:gd name="T15" fmla="*/ 0 h 109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8" h="1099">
                <a:moveTo>
                  <a:pt x="0" y="0"/>
                </a:moveTo>
                <a:lnTo>
                  <a:pt x="0" y="427"/>
                </a:lnTo>
                <a:lnTo>
                  <a:pt x="111" y="553"/>
                </a:lnTo>
                <a:lnTo>
                  <a:pt x="0" y="671"/>
                </a:lnTo>
                <a:lnTo>
                  <a:pt x="0" y="1098"/>
                </a:lnTo>
                <a:lnTo>
                  <a:pt x="387" y="790"/>
                </a:lnTo>
                <a:lnTo>
                  <a:pt x="387" y="30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B5C89A-6672-2048-B23E-6807D72FF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71" y="3671280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</p:txBody>
      </p:sp>
      <p:sp>
        <p:nvSpPr>
          <p:cNvPr id="61" name="AutoShape 60">
            <a:extLst>
              <a:ext uri="{FF2B5EF4-FFF2-40B4-BE49-F238E27FC236}">
                <a16:creationId xmlns:a16="http://schemas.microsoft.com/office/drawing/2014/main" id="{43113C06-44A2-C2E4-BAD2-0DE72FE4D00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350971" y="4014180"/>
            <a:ext cx="762000" cy="228600"/>
          </a:xfrm>
          <a:custGeom>
            <a:avLst/>
            <a:gdLst>
              <a:gd name="T0" fmla="*/ 666750 w 21600"/>
              <a:gd name="T1" fmla="*/ 114300 h 21600"/>
              <a:gd name="T2" fmla="*/ 381000 w 21600"/>
              <a:gd name="T3" fmla="*/ 228600 h 21600"/>
              <a:gd name="T4" fmla="*/ 95250 w 21600"/>
              <a:gd name="T5" fmla="*/ 114300 h 21600"/>
              <a:gd name="T6" fmla="*/ 3810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2" name="Line 61">
            <a:extLst>
              <a:ext uri="{FF2B5EF4-FFF2-40B4-BE49-F238E27FC236}">
                <a16:creationId xmlns:a16="http://schemas.microsoft.com/office/drawing/2014/main" id="{310EBD29-6777-1262-750A-00E44BE307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271" y="4128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3" name="Line 62">
            <a:extLst>
              <a:ext uri="{FF2B5EF4-FFF2-40B4-BE49-F238E27FC236}">
                <a16:creationId xmlns:a16="http://schemas.microsoft.com/office/drawing/2014/main" id="{EB38B266-9E9B-D8A0-305E-8AACC65BF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1" y="4357080"/>
            <a:ext cx="279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4" name="Line 63">
            <a:extLst>
              <a:ext uri="{FF2B5EF4-FFF2-40B4-BE49-F238E27FC236}">
                <a16:creationId xmlns:a16="http://schemas.microsoft.com/office/drawing/2014/main" id="{23BEF877-8220-0193-832E-F1851CCB04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1" y="3290280"/>
            <a:ext cx="81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C4C19D7-2D0B-F843-F6B9-A8F94BE9A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71" y="2528280"/>
            <a:ext cx="457200" cy="533400"/>
          </a:xfrm>
          <a:prstGeom prst="ellipse">
            <a:avLst/>
          </a:prstGeom>
          <a:noFill/>
          <a:ln w="12700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>
              <a:solidFill>
                <a:srgbClr val="339933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2CF6D-7B3F-2ADF-AF18-48D59A400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71" y="252828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>
                <a:solidFill>
                  <a:srgbClr val="339933"/>
                </a:solidFill>
              </a:rPr>
              <a:t>Shift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>
                <a:solidFill>
                  <a:srgbClr val="339933"/>
                </a:solidFill>
              </a:rPr>
              <a:t>left 2</a:t>
            </a:r>
          </a:p>
        </p:txBody>
      </p:sp>
      <p:sp>
        <p:nvSpPr>
          <p:cNvPr id="67" name="Line 66">
            <a:extLst>
              <a:ext uri="{FF2B5EF4-FFF2-40B4-BE49-F238E27FC236}">
                <a16:creationId xmlns:a16="http://schemas.microsoft.com/office/drawing/2014/main" id="{5743BA1F-1C2A-A860-5307-ED4F089D43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1" y="2833080"/>
            <a:ext cx="228600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70D0DC9-2301-A4A4-AC1E-204F3034FEEE}"/>
              </a:ext>
            </a:extLst>
          </p:cNvPr>
          <p:cNvGrpSpPr>
            <a:grpSpLocks/>
          </p:cNvGrpSpPr>
          <p:nvPr/>
        </p:nvGrpSpPr>
        <p:grpSpPr bwMode="auto">
          <a:xfrm>
            <a:off x="7278071" y="2147280"/>
            <a:ext cx="304800" cy="914400"/>
            <a:chOff x="1392" y="2880"/>
            <a:chExt cx="288" cy="480"/>
          </a:xfrm>
        </p:grpSpPr>
        <p:sp>
          <p:nvSpPr>
            <p:cNvPr id="69" name="Line 68">
              <a:extLst>
                <a:ext uri="{FF2B5EF4-FFF2-40B4-BE49-F238E27FC236}">
                  <a16:creationId xmlns:a16="http://schemas.microsoft.com/office/drawing/2014/main" id="{35EFBC72-FF92-4446-FD38-99228432EC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Line 69">
              <a:extLst>
                <a:ext uri="{FF2B5EF4-FFF2-40B4-BE49-F238E27FC236}">
                  <a16:creationId xmlns:a16="http://schemas.microsoft.com/office/drawing/2014/main" id="{7E24BDC7-859C-8456-4D7B-EAD22F01BE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Line 70">
              <a:extLst>
                <a:ext uri="{FF2B5EF4-FFF2-40B4-BE49-F238E27FC236}">
                  <a16:creationId xmlns:a16="http://schemas.microsoft.com/office/drawing/2014/main" id="{F5C6375B-3EC0-5A58-AD65-2128ED676E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71">
              <a:extLst>
                <a:ext uri="{FF2B5EF4-FFF2-40B4-BE49-F238E27FC236}">
                  <a16:creationId xmlns:a16="http://schemas.microsoft.com/office/drawing/2014/main" id="{1CCB564C-B7E4-A144-048D-2C6591E4FE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72">
              <a:extLst>
                <a:ext uri="{FF2B5EF4-FFF2-40B4-BE49-F238E27FC236}">
                  <a16:creationId xmlns:a16="http://schemas.microsoft.com/office/drawing/2014/main" id="{27F63D4B-D511-C9BC-A144-188FE89A2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Line 73">
              <a:extLst>
                <a:ext uri="{FF2B5EF4-FFF2-40B4-BE49-F238E27FC236}">
                  <a16:creationId xmlns:a16="http://schemas.microsoft.com/office/drawing/2014/main" id="{ABE51C57-2EA2-F5D7-46EE-EC1611124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Line 74">
              <a:extLst>
                <a:ext uri="{FF2B5EF4-FFF2-40B4-BE49-F238E27FC236}">
                  <a16:creationId xmlns:a16="http://schemas.microsoft.com/office/drawing/2014/main" id="{0F4C74FA-BB77-5A53-62AD-0AFFC1F344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rgbClr val="33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6" name="Text Box 75">
            <a:extLst>
              <a:ext uri="{FF2B5EF4-FFF2-40B4-BE49-F238E27FC236}">
                <a16:creationId xmlns:a16="http://schemas.microsoft.com/office/drawing/2014/main" id="{764DF864-159D-4F83-898A-961B4D1F2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871" y="2452080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>
                <a:solidFill>
                  <a:srgbClr val="339933"/>
                </a:solidFill>
              </a:rPr>
              <a:t>Add</a:t>
            </a:r>
          </a:p>
        </p:txBody>
      </p:sp>
      <p:sp>
        <p:nvSpPr>
          <p:cNvPr id="77" name="Line 76">
            <a:extLst>
              <a:ext uri="{FF2B5EF4-FFF2-40B4-BE49-F238E27FC236}">
                <a16:creationId xmlns:a16="http://schemas.microsoft.com/office/drawing/2014/main" id="{0BEDE573-EF9B-5BD5-9693-D44EA13C13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184" y="2833080"/>
            <a:ext cx="228600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0215999-8102-6136-114E-C176F2A4F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71" y="29854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79" name="Line 78">
            <a:extLst>
              <a:ext uri="{FF2B5EF4-FFF2-40B4-BE49-F238E27FC236}">
                <a16:creationId xmlns:a16="http://schemas.microsoft.com/office/drawing/2014/main" id="{65EBEA14-FB26-49D3-54AF-11D7BE21DB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1" y="3747480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BF094BBF-C5CF-DAA0-DA1A-F70468166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0296" y="2985480"/>
            <a:ext cx="8715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Data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81" name="Text Box 80">
            <a:extLst>
              <a:ext uri="{FF2B5EF4-FFF2-40B4-BE49-F238E27FC236}">
                <a16:creationId xmlns:a16="http://schemas.microsoft.com/office/drawing/2014/main" id="{B0C02C2F-72F9-492D-80DB-6B624EC1D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71" y="3595080"/>
            <a:ext cx="7413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Address</a:t>
            </a:r>
          </a:p>
        </p:txBody>
      </p:sp>
      <p:sp>
        <p:nvSpPr>
          <p:cNvPr id="82" name="Text Box 81">
            <a:extLst>
              <a:ext uri="{FF2B5EF4-FFF2-40B4-BE49-F238E27FC236}">
                <a16:creationId xmlns:a16="http://schemas.microsoft.com/office/drawing/2014/main" id="{D44BDB07-7448-34C4-ACC9-D86F3EFCD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71" y="39760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83" name="Text Box 82">
            <a:extLst>
              <a:ext uri="{FF2B5EF4-FFF2-40B4-BE49-F238E27FC236}">
                <a16:creationId xmlns:a16="http://schemas.microsoft.com/office/drawing/2014/main" id="{B5C09DDA-5F2A-A023-B787-F8186EA1B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271" y="3518880"/>
            <a:ext cx="54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Data</a:t>
            </a:r>
          </a:p>
        </p:txBody>
      </p:sp>
      <p:sp>
        <p:nvSpPr>
          <p:cNvPr id="84" name="Line 83">
            <a:extLst>
              <a:ext uri="{FF2B5EF4-FFF2-40B4-BE49-F238E27FC236}">
                <a16:creationId xmlns:a16="http://schemas.microsoft.com/office/drawing/2014/main" id="{7964B970-5D98-C40D-77E9-70FEBA4CD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1" y="4128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5" name="Line 84">
            <a:extLst>
              <a:ext uri="{FF2B5EF4-FFF2-40B4-BE49-F238E27FC236}">
                <a16:creationId xmlns:a16="http://schemas.microsoft.com/office/drawing/2014/main" id="{96EDFB82-7829-2299-1862-8B25EA599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1" y="4128480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6" name="AutoShape 85">
            <a:extLst>
              <a:ext uri="{FF2B5EF4-FFF2-40B4-BE49-F238E27FC236}">
                <a16:creationId xmlns:a16="http://schemas.microsoft.com/office/drawing/2014/main" id="{9A471102-443F-9DD6-19FB-1E65994E5F5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9716471" y="38236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7" name="Line 86">
            <a:extLst>
              <a:ext uri="{FF2B5EF4-FFF2-40B4-BE49-F238E27FC236}">
                <a16:creationId xmlns:a16="http://schemas.microsoft.com/office/drawing/2014/main" id="{3650E498-1750-E8B6-181A-90318AB4C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3671" y="3899880"/>
            <a:ext cx="1524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8" name="Line 87">
            <a:extLst>
              <a:ext uri="{FF2B5EF4-FFF2-40B4-BE49-F238E27FC236}">
                <a16:creationId xmlns:a16="http://schemas.microsoft.com/office/drawing/2014/main" id="{81F28C2F-4C5F-571B-9803-2598F64B36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71" y="3290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9" name="Line 88">
            <a:extLst>
              <a:ext uri="{FF2B5EF4-FFF2-40B4-BE49-F238E27FC236}">
                <a16:creationId xmlns:a16="http://schemas.microsoft.com/office/drawing/2014/main" id="{4D084899-CE1A-4B53-089D-AE432479F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1" y="4204680"/>
            <a:ext cx="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0" name="Line 89">
            <a:extLst>
              <a:ext uri="{FF2B5EF4-FFF2-40B4-BE49-F238E27FC236}">
                <a16:creationId xmlns:a16="http://schemas.microsoft.com/office/drawing/2014/main" id="{940B9456-7A4C-96E6-9899-A647132EE1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0471" y="23758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1" name="Line 90">
            <a:extLst>
              <a:ext uri="{FF2B5EF4-FFF2-40B4-BE49-F238E27FC236}">
                <a16:creationId xmlns:a16="http://schemas.microsoft.com/office/drawing/2014/main" id="{892C6134-FA13-998A-767F-14A22134B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71" y="138528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" name="Line 91">
            <a:extLst>
              <a:ext uri="{FF2B5EF4-FFF2-40B4-BE49-F238E27FC236}">
                <a16:creationId xmlns:a16="http://schemas.microsoft.com/office/drawing/2014/main" id="{9BF1B602-5178-48BB-3D34-8AF13750F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71" y="3671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3" name="Line 92">
            <a:extLst>
              <a:ext uri="{FF2B5EF4-FFF2-40B4-BE49-F238E27FC236}">
                <a16:creationId xmlns:a16="http://schemas.microsoft.com/office/drawing/2014/main" id="{71162A11-AE50-52A9-AE94-81410CF06C3B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1671" y="3747480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DC5A655-1FED-19DB-C66A-6EDC761DD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471" y="2147280"/>
            <a:ext cx="152400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B3FAA42-A2FB-9243-4ECD-A088A217A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1" y="2147280"/>
            <a:ext cx="152400" cy="3733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6" name="Line 95">
            <a:extLst>
              <a:ext uri="{FF2B5EF4-FFF2-40B4-BE49-F238E27FC236}">
                <a16:creationId xmlns:a16="http://schemas.microsoft.com/office/drawing/2014/main" id="{6F93FF70-729E-C52B-6495-194E4955AD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71" y="23758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7" name="Line 96">
            <a:extLst>
              <a:ext uri="{FF2B5EF4-FFF2-40B4-BE49-F238E27FC236}">
                <a16:creationId xmlns:a16="http://schemas.microsoft.com/office/drawing/2014/main" id="{F36504EC-16D1-6F0B-3BDE-BBF9AC829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71" y="237588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EF6907B1-D5B1-93C4-BB0D-9F6397FE0A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71" y="2604480"/>
            <a:ext cx="152400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9" name="Line 98">
            <a:extLst>
              <a:ext uri="{FF2B5EF4-FFF2-40B4-BE49-F238E27FC236}">
                <a16:creationId xmlns:a16="http://schemas.microsoft.com/office/drawing/2014/main" id="{6994CA31-A7B8-60D9-D680-8286B6B04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1" y="4890480"/>
            <a:ext cx="152400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DB662881-C37A-F655-5B04-906E6301CF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71" y="397608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1" name="Line 100">
            <a:extLst>
              <a:ext uri="{FF2B5EF4-FFF2-40B4-BE49-F238E27FC236}">
                <a16:creationId xmlns:a16="http://schemas.microsoft.com/office/drawing/2014/main" id="{E1904C33-1DFF-F7D6-FD1A-9D82D32772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71" y="4890480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50DFFF2-B1B7-5C44-0D77-0A72184EE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71" y="2756880"/>
            <a:ext cx="1524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03" name="Line 102">
            <a:extLst>
              <a:ext uri="{FF2B5EF4-FFF2-40B4-BE49-F238E27FC236}">
                <a16:creationId xmlns:a16="http://schemas.microsoft.com/office/drawing/2014/main" id="{86A153F1-2CDF-5B6E-28FE-F6C2F0805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71" y="489048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4" name="Line 103">
            <a:extLst>
              <a:ext uri="{FF2B5EF4-FFF2-40B4-BE49-F238E27FC236}">
                <a16:creationId xmlns:a16="http://schemas.microsoft.com/office/drawing/2014/main" id="{7F3EDDD5-A2D0-191C-9E85-CFA717E03F0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1" y="3747480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5" name="Line 104">
            <a:extLst>
              <a:ext uri="{FF2B5EF4-FFF2-40B4-BE49-F238E27FC236}">
                <a16:creationId xmlns:a16="http://schemas.microsoft.com/office/drawing/2014/main" id="{1E9344F3-0E7B-CB30-5FB8-F8C24A52D9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6071" y="389988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6" name="Line 105">
            <a:extLst>
              <a:ext uri="{FF2B5EF4-FFF2-40B4-BE49-F238E27FC236}">
                <a16:creationId xmlns:a16="http://schemas.microsoft.com/office/drawing/2014/main" id="{79C96BBE-3DB5-1EB7-A367-AAA079D4A9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1" y="108048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7" name="Line 106">
            <a:extLst>
              <a:ext uri="{FF2B5EF4-FFF2-40B4-BE49-F238E27FC236}">
                <a16:creationId xmlns:a16="http://schemas.microsoft.com/office/drawing/2014/main" id="{835E5513-BF1A-82A3-EBB1-DCF3FF8F93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35271" y="4128480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8" name="Line 107">
            <a:extLst>
              <a:ext uri="{FF2B5EF4-FFF2-40B4-BE49-F238E27FC236}">
                <a16:creationId xmlns:a16="http://schemas.microsoft.com/office/drawing/2014/main" id="{02D340DB-B83F-64FD-06D7-D72E85561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64071" y="4128480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" name="Text Box 108">
            <a:extLst>
              <a:ext uri="{FF2B5EF4-FFF2-40B4-BE49-F238E27FC236}">
                <a16:creationId xmlns:a16="http://schemas.microsoft.com/office/drawing/2014/main" id="{3550AF30-C66C-9300-5DCC-4C8B0B9AB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071" y="1842480"/>
            <a:ext cx="5159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IF/ID</a:t>
            </a:r>
          </a:p>
        </p:txBody>
      </p:sp>
      <p:sp>
        <p:nvSpPr>
          <p:cNvPr id="110" name="Line 109">
            <a:extLst>
              <a:ext uri="{FF2B5EF4-FFF2-40B4-BE49-F238E27FC236}">
                <a16:creationId xmlns:a16="http://schemas.microsoft.com/office/drawing/2014/main" id="{312C555E-2CDB-F447-A4E5-D326FBCA73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3671" y="2833080"/>
            <a:ext cx="0" cy="152400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1" name="Line 110">
            <a:extLst>
              <a:ext uri="{FF2B5EF4-FFF2-40B4-BE49-F238E27FC236}">
                <a16:creationId xmlns:a16="http://schemas.microsoft.com/office/drawing/2014/main" id="{C3922214-DE7F-59DE-DB33-C92897468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71" y="489048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2" name="Line 111">
            <a:extLst>
              <a:ext uri="{FF2B5EF4-FFF2-40B4-BE49-F238E27FC236}">
                <a16:creationId xmlns:a16="http://schemas.microsoft.com/office/drawing/2014/main" id="{A81E2873-E639-D9C0-47C5-C4E5E8A5C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1" y="2375880"/>
            <a:ext cx="1066800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3" name="Line 112">
            <a:extLst>
              <a:ext uri="{FF2B5EF4-FFF2-40B4-BE49-F238E27FC236}">
                <a16:creationId xmlns:a16="http://schemas.microsoft.com/office/drawing/2014/main" id="{ABE9A84B-7643-DCDB-C43F-5A2DFE8BE8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71" y="138528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4" name="Line 113">
            <a:extLst>
              <a:ext uri="{FF2B5EF4-FFF2-40B4-BE49-F238E27FC236}">
                <a16:creationId xmlns:a16="http://schemas.microsoft.com/office/drawing/2014/main" id="{32D0E8D2-089B-1F2D-A9A0-CBE5724253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6671" y="290928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5" name="Line 114">
            <a:extLst>
              <a:ext uri="{FF2B5EF4-FFF2-40B4-BE49-F238E27FC236}">
                <a16:creationId xmlns:a16="http://schemas.microsoft.com/office/drawing/2014/main" id="{4F3F3936-C990-5712-0A2F-B8372BECB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71" y="2071080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C715FE7-0062-CDCE-B7AC-DBA1B5AD9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1" y="2147280"/>
            <a:ext cx="152400" cy="342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5A1AB74-3877-0F5D-E96C-3BBD5B633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271" y="4661880"/>
            <a:ext cx="812800" cy="4572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83538E1-B9F3-D523-FB07-92FE9E4F0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71" y="466188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Sign</a:t>
            </a:r>
          </a:p>
          <a:p>
            <a:pPr algn="ctr"/>
            <a:r>
              <a:rPr lang="en-US" altLang="en-US" sz="1200" b="1" dirty="0"/>
              <a:t>Extend</a:t>
            </a:r>
          </a:p>
        </p:txBody>
      </p:sp>
      <p:sp>
        <p:nvSpPr>
          <p:cNvPr id="119" name="Line 118">
            <a:extLst>
              <a:ext uri="{FF2B5EF4-FFF2-40B4-BE49-F238E27FC236}">
                <a16:creationId xmlns:a16="http://schemas.microsoft.com/office/drawing/2014/main" id="{D39F8324-4B8B-ED1F-98A5-4AD66E5A16A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1" y="2604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0" name="Line 119">
            <a:extLst>
              <a:ext uri="{FF2B5EF4-FFF2-40B4-BE49-F238E27FC236}">
                <a16:creationId xmlns:a16="http://schemas.microsoft.com/office/drawing/2014/main" id="{F0686A00-B7EC-3796-CCA7-35913A0B06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6671" y="290928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1" name="Line 120">
            <a:extLst>
              <a:ext uri="{FF2B5EF4-FFF2-40B4-BE49-F238E27FC236}">
                <a16:creationId xmlns:a16="http://schemas.microsoft.com/office/drawing/2014/main" id="{2688E0C0-823F-32E6-B277-E3946F622B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1" y="290928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2" name="Line 121">
            <a:extLst>
              <a:ext uri="{FF2B5EF4-FFF2-40B4-BE49-F238E27FC236}">
                <a16:creationId xmlns:a16="http://schemas.microsoft.com/office/drawing/2014/main" id="{55209AAF-A6D0-5BBB-BB98-F0F4FBEFE2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71" y="374748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3" name="Text Box 122">
            <a:extLst>
              <a:ext uri="{FF2B5EF4-FFF2-40B4-BE49-F238E27FC236}">
                <a16:creationId xmlns:a16="http://schemas.microsoft.com/office/drawing/2014/main" id="{45CD2918-9D78-F131-4EEA-80883BF7D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271" y="1232880"/>
            <a:ext cx="582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ID/EX</a:t>
            </a:r>
          </a:p>
        </p:txBody>
      </p:sp>
      <p:sp>
        <p:nvSpPr>
          <p:cNvPr id="124" name="Text Box 123">
            <a:extLst>
              <a:ext uri="{FF2B5EF4-FFF2-40B4-BE49-F238E27FC236}">
                <a16:creationId xmlns:a16="http://schemas.microsoft.com/office/drawing/2014/main" id="{24909AF8-FCE9-151D-7013-BF98E3089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4271" y="1415443"/>
            <a:ext cx="7858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EX/MEM</a:t>
            </a:r>
          </a:p>
        </p:txBody>
      </p:sp>
      <p:sp>
        <p:nvSpPr>
          <p:cNvPr id="125" name="Text Box 124">
            <a:extLst>
              <a:ext uri="{FF2B5EF4-FFF2-40B4-BE49-F238E27FC236}">
                <a16:creationId xmlns:a16="http://schemas.microsoft.com/office/drawing/2014/main" id="{9EBC1E49-F718-7710-772D-2B3B087B8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9271" y="2299680"/>
            <a:ext cx="836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MEM/WB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2B3D13-21EA-A063-E164-BC7BA970B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1" y="19186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80205AD-B0C6-84F0-514E-966D16BF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1" y="16900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5B8ACA6-F07F-CF4E-7E78-24DBE001F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1" y="14614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0385926-B519-ED8B-7CA9-F20EEB7AF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1" y="19186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0BB2711-4C59-C8A0-243E-05F1D2FE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1" y="16900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83F04A5-BF5B-DE3C-7DF1-14461EEF0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71" y="25282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A762D95-37A0-9453-A308-D540BDB26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071" y="16900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Control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58F7228-5240-170C-C133-FC9F9F01A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71" y="1309080"/>
            <a:ext cx="762000" cy="990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4" name="Line 133">
            <a:extLst>
              <a:ext uri="{FF2B5EF4-FFF2-40B4-BE49-F238E27FC236}">
                <a16:creationId xmlns:a16="http://schemas.microsoft.com/office/drawing/2014/main" id="{58B1634E-D6ED-6EE5-723E-416842DCD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1" y="184248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5" name="Line 134">
            <a:extLst>
              <a:ext uri="{FF2B5EF4-FFF2-40B4-BE49-F238E27FC236}">
                <a16:creationId xmlns:a16="http://schemas.microsoft.com/office/drawing/2014/main" id="{3A060A97-32AE-1D53-12E7-751FF5924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1" y="18424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6" name="Line 135">
            <a:extLst>
              <a:ext uri="{FF2B5EF4-FFF2-40B4-BE49-F238E27FC236}">
                <a16:creationId xmlns:a16="http://schemas.microsoft.com/office/drawing/2014/main" id="{B8D2A990-45A5-AA6F-B93C-DEB8A7743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1509" y="1613880"/>
            <a:ext cx="487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7" name="Line 136">
            <a:extLst>
              <a:ext uri="{FF2B5EF4-FFF2-40B4-BE49-F238E27FC236}">
                <a16:creationId xmlns:a16="http://schemas.microsoft.com/office/drawing/2014/main" id="{619DFAA9-5C72-E99C-1153-64B0543D0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71" y="184248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8" name="Line 137">
            <a:extLst>
              <a:ext uri="{FF2B5EF4-FFF2-40B4-BE49-F238E27FC236}">
                <a16:creationId xmlns:a16="http://schemas.microsoft.com/office/drawing/2014/main" id="{12632887-2D8C-FE20-530E-A30E6D7E0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71" y="20710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9" name="Line 138">
            <a:extLst>
              <a:ext uri="{FF2B5EF4-FFF2-40B4-BE49-F238E27FC236}">
                <a16:creationId xmlns:a16="http://schemas.microsoft.com/office/drawing/2014/main" id="{2A549A19-F05C-5138-4231-FE3EC6786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1" y="2071080"/>
            <a:ext cx="1676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0" name="Line 139">
            <a:extLst>
              <a:ext uri="{FF2B5EF4-FFF2-40B4-BE49-F238E27FC236}">
                <a16:creationId xmlns:a16="http://schemas.microsoft.com/office/drawing/2014/main" id="{719204E4-7CD3-E090-BB38-8D4398EA1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1" y="207108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1" name="Line 140">
            <a:extLst>
              <a:ext uri="{FF2B5EF4-FFF2-40B4-BE49-F238E27FC236}">
                <a16:creationId xmlns:a16="http://schemas.microsoft.com/office/drawing/2014/main" id="{A701098D-9F9D-1178-BC84-A161EB86C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1" y="184248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2" name="Line 141">
            <a:extLst>
              <a:ext uri="{FF2B5EF4-FFF2-40B4-BE49-F238E27FC236}">
                <a16:creationId xmlns:a16="http://schemas.microsoft.com/office/drawing/2014/main" id="{C15E0F19-1FC3-8C9A-9D7E-61D4FC43F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1" y="153768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3" name="Line 142">
            <a:extLst>
              <a:ext uri="{FF2B5EF4-FFF2-40B4-BE49-F238E27FC236}">
                <a16:creationId xmlns:a16="http://schemas.microsoft.com/office/drawing/2014/main" id="{8CA4EC55-9CB7-85E7-76E1-A73CB1274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7471" y="268068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4" name="Line 143">
            <a:extLst>
              <a:ext uri="{FF2B5EF4-FFF2-40B4-BE49-F238E27FC236}">
                <a16:creationId xmlns:a16="http://schemas.microsoft.com/office/drawing/2014/main" id="{8E56F493-41D8-EB27-3DE3-D4A9EF42CD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1" y="184248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5" name="Line 144">
            <a:extLst>
              <a:ext uri="{FF2B5EF4-FFF2-40B4-BE49-F238E27FC236}">
                <a16:creationId xmlns:a16="http://schemas.microsoft.com/office/drawing/2014/main" id="{3E0F715E-7418-8AF0-6A6C-0FC40B3CE44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1" y="268068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6" name="Line 145">
            <a:extLst>
              <a:ext uri="{FF2B5EF4-FFF2-40B4-BE49-F238E27FC236}">
                <a16:creationId xmlns:a16="http://schemas.microsoft.com/office/drawing/2014/main" id="{FAA4489F-4DF5-E6B7-432D-7868116D5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9671" y="1842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7" name="Line 146">
            <a:extLst>
              <a:ext uri="{FF2B5EF4-FFF2-40B4-BE49-F238E27FC236}">
                <a16:creationId xmlns:a16="http://schemas.microsoft.com/office/drawing/2014/main" id="{4C75345D-D07B-DDD4-BD87-0B00069CE4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0871" y="153768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8" name="AutoShape 147">
            <a:extLst>
              <a:ext uri="{FF2B5EF4-FFF2-40B4-BE49-F238E27FC236}">
                <a16:creationId xmlns:a16="http://schemas.microsoft.com/office/drawing/2014/main" id="{B75D4C10-7E53-0378-AC1D-284931E6042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287471" y="52714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9" name="Line 148">
            <a:extLst>
              <a:ext uri="{FF2B5EF4-FFF2-40B4-BE49-F238E27FC236}">
                <a16:creationId xmlns:a16="http://schemas.microsoft.com/office/drawing/2014/main" id="{BA428DD2-9B09-684C-6019-7941A6579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71" y="534768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0" name="Line 149">
            <a:extLst>
              <a:ext uri="{FF2B5EF4-FFF2-40B4-BE49-F238E27FC236}">
                <a16:creationId xmlns:a16="http://schemas.microsoft.com/office/drawing/2014/main" id="{AA2B3E2C-BC07-7E1C-8050-8C59F1F32A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1" y="557628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1" name="Line 150">
            <a:extLst>
              <a:ext uri="{FF2B5EF4-FFF2-40B4-BE49-F238E27FC236}">
                <a16:creationId xmlns:a16="http://schemas.microsoft.com/office/drawing/2014/main" id="{D1B19349-9175-D033-FCB1-C93D797C9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1" y="55762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9F32738-4AF8-D976-803F-8F1AECBD6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1" y="4280880"/>
            <a:ext cx="4572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8E91D-7927-FDB8-8D88-D85E05582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1" y="428088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/>
              <a:t>cntrl</a:t>
            </a:r>
          </a:p>
        </p:txBody>
      </p:sp>
      <p:sp>
        <p:nvSpPr>
          <p:cNvPr id="154" name="Line 153">
            <a:extLst>
              <a:ext uri="{FF2B5EF4-FFF2-40B4-BE49-F238E27FC236}">
                <a16:creationId xmlns:a16="http://schemas.microsoft.com/office/drawing/2014/main" id="{1B318A31-B394-CF7E-6DFE-1003757A37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1" y="458568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5" name="Line 154">
            <a:extLst>
              <a:ext uri="{FF2B5EF4-FFF2-40B4-BE49-F238E27FC236}">
                <a16:creationId xmlns:a16="http://schemas.microsoft.com/office/drawing/2014/main" id="{D6F60BE6-B733-853B-D6FE-C837B8FA5B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4271" y="4128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6" name="AutoShape 155">
            <a:extLst>
              <a:ext uri="{FF2B5EF4-FFF2-40B4-BE49-F238E27FC236}">
                <a16:creationId xmlns:a16="http://schemas.microsoft.com/office/drawing/2014/main" id="{308EDA39-85DD-F5CB-D0AD-964083689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9671" y="2528280"/>
            <a:ext cx="381000" cy="304800"/>
          </a:xfrm>
          <a:prstGeom prst="flowChartDelay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7" name="Line 156">
            <a:extLst>
              <a:ext uri="{FF2B5EF4-FFF2-40B4-BE49-F238E27FC236}">
                <a16:creationId xmlns:a16="http://schemas.microsoft.com/office/drawing/2014/main" id="{1E54A807-5201-268E-97E3-ACF59F5CF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1" y="27568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8" name="Line 157">
            <a:extLst>
              <a:ext uri="{FF2B5EF4-FFF2-40B4-BE49-F238E27FC236}">
                <a16:creationId xmlns:a16="http://schemas.microsoft.com/office/drawing/2014/main" id="{03C045AD-8C35-941E-45F9-376BA95A4A5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1" y="2756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99BF1AC-3010-1913-52F5-1D73D784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871" y="2528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RegWrite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ACA5B85-059A-BE5F-8EAD-F0176DB71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71" y="4585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MemWrite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8B8BC36-2AC9-CE10-EE72-5602767A8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271" y="4585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MemRead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1D79451-9529-4ADF-4863-DD43D54B3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71" y="3290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MemtoReg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807E913-6AEA-2B97-0CD1-BEEEB5D3C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671" y="5728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RegDst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F70B4D0-ADAC-3572-5E59-6D0D6C2AD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1" y="4966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ALUOp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7A3D3C7-70F1-5FED-64C6-7121F0572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871" y="3442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ALUSrc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13BEEDE-0DB8-8B6E-55AF-1B528B246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071" y="23758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Branch</a:t>
            </a:r>
          </a:p>
        </p:txBody>
      </p:sp>
      <p:sp>
        <p:nvSpPr>
          <p:cNvPr id="167" name="Line 166">
            <a:extLst>
              <a:ext uri="{FF2B5EF4-FFF2-40B4-BE49-F238E27FC236}">
                <a16:creationId xmlns:a16="http://schemas.microsoft.com/office/drawing/2014/main" id="{0F1F5FCD-F948-9E96-ACA0-081507438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7271" y="260448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8" name="Line 167">
            <a:extLst>
              <a:ext uri="{FF2B5EF4-FFF2-40B4-BE49-F238E27FC236}">
                <a16:creationId xmlns:a16="http://schemas.microsoft.com/office/drawing/2014/main" id="{85D0C177-2268-F61E-7327-9591B8868E7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3071" y="85188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9" name="Line 168">
            <a:extLst>
              <a:ext uri="{FF2B5EF4-FFF2-40B4-BE49-F238E27FC236}">
                <a16:creationId xmlns:a16="http://schemas.microsoft.com/office/drawing/2014/main" id="{A284C2C7-6199-314D-FBBF-51DA7E8D471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71" y="268068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0" name="Line 169">
            <a:extLst>
              <a:ext uri="{FF2B5EF4-FFF2-40B4-BE49-F238E27FC236}">
                <a16:creationId xmlns:a16="http://schemas.microsoft.com/office/drawing/2014/main" id="{A61FF4BD-B7CB-D116-1424-9636AD995B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71" y="851880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81FD1A8-6098-54DB-BDA4-69EC849B5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071" y="1004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PCSrc</a:t>
            </a:r>
          </a:p>
        </p:txBody>
      </p:sp>
      <p:sp>
        <p:nvSpPr>
          <p:cNvPr id="172" name="Line 171">
            <a:extLst>
              <a:ext uri="{FF2B5EF4-FFF2-40B4-BE49-F238E27FC236}">
                <a16:creationId xmlns:a16="http://schemas.microsoft.com/office/drawing/2014/main" id="{19C80185-C997-614D-E557-773620B60A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71" y="851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3" name="Line 172">
            <a:extLst>
              <a:ext uri="{FF2B5EF4-FFF2-40B4-BE49-F238E27FC236}">
                <a16:creationId xmlns:a16="http://schemas.microsoft.com/office/drawing/2014/main" id="{7458FFB0-F476-B7E3-4229-8E6B3104F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4471" y="2756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4" name="Line 173">
            <a:extLst>
              <a:ext uri="{FF2B5EF4-FFF2-40B4-BE49-F238E27FC236}">
                <a16:creationId xmlns:a16="http://schemas.microsoft.com/office/drawing/2014/main" id="{7DFE4B08-DCB3-E995-8B7B-FFF0553C2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1071" y="4433280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5" name="Line 174">
            <a:extLst>
              <a:ext uri="{FF2B5EF4-FFF2-40B4-BE49-F238E27FC236}">
                <a16:creationId xmlns:a16="http://schemas.microsoft.com/office/drawing/2014/main" id="{30AF0055-7C4B-0864-8DB0-B87B4380BF31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71" y="4433280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6" name="Line 175">
            <a:extLst>
              <a:ext uri="{FF2B5EF4-FFF2-40B4-BE49-F238E27FC236}">
                <a16:creationId xmlns:a16="http://schemas.microsoft.com/office/drawing/2014/main" id="{62257027-50D3-9C41-C07B-22FF62774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1271" y="3518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7" name="Line 176">
            <a:extLst>
              <a:ext uri="{FF2B5EF4-FFF2-40B4-BE49-F238E27FC236}">
                <a16:creationId xmlns:a16="http://schemas.microsoft.com/office/drawing/2014/main" id="{3517DCB9-69EE-79DE-6350-90EC7AA94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8471" y="5652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8" name="Line 177">
            <a:extLst>
              <a:ext uri="{FF2B5EF4-FFF2-40B4-BE49-F238E27FC236}">
                <a16:creationId xmlns:a16="http://schemas.microsoft.com/office/drawing/2014/main" id="{A2851FA2-D1E5-D5AD-8516-527A9E7BF1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4271" y="48142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9" name="Line 178">
            <a:extLst>
              <a:ext uri="{FF2B5EF4-FFF2-40B4-BE49-F238E27FC236}">
                <a16:creationId xmlns:a16="http://schemas.microsoft.com/office/drawing/2014/main" id="{ACFDED0F-277F-7207-9E93-2D7522203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71" y="36712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2C93BAE-A450-AE30-83E7-4A9671715CFC}"/>
              </a:ext>
            </a:extLst>
          </p:cNvPr>
          <p:cNvSpPr/>
          <p:nvPr/>
        </p:nvSpPr>
        <p:spPr>
          <a:xfrm>
            <a:off x="8103431" y="6212366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pl-PL" sz="1400" b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lw $6, 4($7)</a:t>
            </a:r>
            <a:endParaRPr lang="en-US" sz="14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08AB818-E63E-3F10-2481-3E087118DFC1}"/>
              </a:ext>
            </a:extLst>
          </p:cNvPr>
          <p:cNvSpPr/>
          <p:nvPr/>
        </p:nvSpPr>
        <p:spPr>
          <a:xfrm>
            <a:off x="6170129" y="6245491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en-US" sz="1400" b="1" dirty="0">
                <a:solidFill>
                  <a:srgbClr val="339933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beq $4, $5, </a:t>
            </a:r>
            <a:r>
              <a:rPr lang="en-US" sz="1400" b="1" dirty="0" smtClean="0">
                <a:solidFill>
                  <a:srgbClr val="339933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</a:t>
            </a:r>
            <a:endParaRPr lang="en-US" sz="1400" dirty="0">
              <a:solidFill>
                <a:srgbClr val="339933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2" name="Rounded Rectangular Callout 189">
            <a:extLst>
              <a:ext uri="{FF2B5EF4-FFF2-40B4-BE49-F238E27FC236}">
                <a16:creationId xmlns:a16="http://schemas.microsoft.com/office/drawing/2014/main" id="{D0E74CD7-6341-81D3-47E6-32A1DA7D5731}"/>
              </a:ext>
            </a:extLst>
          </p:cNvPr>
          <p:cNvSpPr/>
          <p:nvPr/>
        </p:nvSpPr>
        <p:spPr>
          <a:xfrm>
            <a:off x="7538169" y="489615"/>
            <a:ext cx="959102" cy="380999"/>
          </a:xfrm>
          <a:prstGeom prst="wedgeRoundRectCallout">
            <a:avLst>
              <a:gd name="adj1" fmla="val -76564"/>
              <a:gd name="adj2" fmla="val 368188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RegWrite = 0</a:t>
            </a:r>
          </a:p>
          <a:p>
            <a:pPr algn="ctr"/>
            <a:r>
              <a:rPr lang="en-US" sz="800" dirty="0"/>
              <a:t>MemtoReg = X</a:t>
            </a:r>
          </a:p>
        </p:txBody>
      </p:sp>
      <p:sp>
        <p:nvSpPr>
          <p:cNvPr id="183" name="Rounded Rectangular Callout 190">
            <a:extLst>
              <a:ext uri="{FF2B5EF4-FFF2-40B4-BE49-F238E27FC236}">
                <a16:creationId xmlns:a16="http://schemas.microsoft.com/office/drawing/2014/main" id="{7B785A17-C8C6-F1C1-3B7B-6E7B21AD1BDE}"/>
              </a:ext>
            </a:extLst>
          </p:cNvPr>
          <p:cNvSpPr/>
          <p:nvPr/>
        </p:nvSpPr>
        <p:spPr>
          <a:xfrm>
            <a:off x="6860559" y="69883"/>
            <a:ext cx="893009" cy="394295"/>
          </a:xfrm>
          <a:prstGeom prst="wedgeRoundRectCallout">
            <a:avLst>
              <a:gd name="adj1" fmla="val -13991"/>
              <a:gd name="adj2" fmla="val 410293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Branch = 1</a:t>
            </a:r>
          </a:p>
          <a:p>
            <a:pPr algn="ctr"/>
            <a:r>
              <a:rPr lang="en-US" sz="800" dirty="0"/>
              <a:t>MemRead = 0</a:t>
            </a:r>
          </a:p>
          <a:p>
            <a:pPr algn="ctr"/>
            <a:r>
              <a:rPr lang="en-US" sz="800" dirty="0"/>
              <a:t>MemWrite =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65A7849-00FB-A39A-6B3C-EB9B99EFC56F}"/>
              </a:ext>
            </a:extLst>
          </p:cNvPr>
          <p:cNvSpPr/>
          <p:nvPr/>
        </p:nvSpPr>
        <p:spPr>
          <a:xfrm rot="16200000">
            <a:off x="9264986" y="5051842"/>
            <a:ext cx="1688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sub $1, $2, $3</a:t>
            </a:r>
            <a:endParaRPr lang="en-US" sz="1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5" name="Rounded Rectangular Callout 192">
            <a:extLst>
              <a:ext uri="{FF2B5EF4-FFF2-40B4-BE49-F238E27FC236}">
                <a16:creationId xmlns:a16="http://schemas.microsoft.com/office/drawing/2014/main" id="{04CE537F-6746-31F7-C56F-C50BF48E2D99}"/>
              </a:ext>
            </a:extLst>
          </p:cNvPr>
          <p:cNvSpPr/>
          <p:nvPr/>
        </p:nvSpPr>
        <p:spPr>
          <a:xfrm>
            <a:off x="6635134" y="3148762"/>
            <a:ext cx="225425" cy="297656"/>
          </a:xfrm>
          <a:prstGeom prst="wedgeRoundRectCallout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86" name="Rounded Rectangular Callout 193">
            <a:extLst>
              <a:ext uri="{FF2B5EF4-FFF2-40B4-BE49-F238E27FC236}">
                <a16:creationId xmlns:a16="http://schemas.microsoft.com/office/drawing/2014/main" id="{2D189AA3-5000-6F59-008D-3955AE11826F}"/>
              </a:ext>
            </a:extLst>
          </p:cNvPr>
          <p:cNvSpPr/>
          <p:nvPr/>
        </p:nvSpPr>
        <p:spPr>
          <a:xfrm>
            <a:off x="6783774" y="5429436"/>
            <a:ext cx="225425" cy="297656"/>
          </a:xfrm>
          <a:prstGeom prst="wedgeRoundRectCallout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87" name="Rounded Rectangular Callout 194">
            <a:extLst>
              <a:ext uri="{FF2B5EF4-FFF2-40B4-BE49-F238E27FC236}">
                <a16:creationId xmlns:a16="http://schemas.microsoft.com/office/drawing/2014/main" id="{D958D59E-7C75-F43D-2905-57CA2BAA9EC1}"/>
              </a:ext>
            </a:extLst>
          </p:cNvPr>
          <p:cNvSpPr/>
          <p:nvPr/>
        </p:nvSpPr>
        <p:spPr>
          <a:xfrm>
            <a:off x="7426168" y="4672595"/>
            <a:ext cx="225425" cy="297656"/>
          </a:xfrm>
          <a:prstGeom prst="wedgeRoundRectCallout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88" name="Rounded Rectangular Callout 195">
            <a:extLst>
              <a:ext uri="{FF2B5EF4-FFF2-40B4-BE49-F238E27FC236}">
                <a16:creationId xmlns:a16="http://schemas.microsoft.com/office/drawing/2014/main" id="{1F78EADB-FA65-3FCE-1D6F-9F569B1B55A9}"/>
              </a:ext>
            </a:extLst>
          </p:cNvPr>
          <p:cNvSpPr/>
          <p:nvPr/>
        </p:nvSpPr>
        <p:spPr>
          <a:xfrm>
            <a:off x="9283084" y="1583719"/>
            <a:ext cx="930274" cy="380999"/>
          </a:xfrm>
          <a:prstGeom prst="wedgeRoundRectCallout">
            <a:avLst>
              <a:gd name="adj1" fmla="val -52956"/>
              <a:gd name="adj2" fmla="val 18924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RegWrite = 1</a:t>
            </a:r>
          </a:p>
          <a:p>
            <a:pPr algn="ctr"/>
            <a:r>
              <a:rPr lang="en-US" sz="800" dirty="0"/>
              <a:t>MemtoReg = 1</a:t>
            </a:r>
          </a:p>
        </p:txBody>
      </p:sp>
      <p:sp>
        <p:nvSpPr>
          <p:cNvPr id="189" name="Rounded Rectangular Callout 196">
            <a:extLst>
              <a:ext uri="{FF2B5EF4-FFF2-40B4-BE49-F238E27FC236}">
                <a16:creationId xmlns:a16="http://schemas.microsoft.com/office/drawing/2014/main" id="{C08A9E20-8ACE-1F58-969C-4F49374BB958}"/>
              </a:ext>
            </a:extLst>
          </p:cNvPr>
          <p:cNvSpPr/>
          <p:nvPr/>
        </p:nvSpPr>
        <p:spPr>
          <a:xfrm>
            <a:off x="8311534" y="2115134"/>
            <a:ext cx="225425" cy="297656"/>
          </a:xfrm>
          <a:prstGeom prst="wedgeRoundRect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90" name="Rounded Rectangular Callout 198">
            <a:extLst>
              <a:ext uri="{FF2B5EF4-FFF2-40B4-BE49-F238E27FC236}">
                <a16:creationId xmlns:a16="http://schemas.microsoft.com/office/drawing/2014/main" id="{AD5A6FEB-205C-EA08-1592-AE7A9A8CEA9F}"/>
              </a:ext>
            </a:extLst>
          </p:cNvPr>
          <p:cNvSpPr/>
          <p:nvPr/>
        </p:nvSpPr>
        <p:spPr>
          <a:xfrm>
            <a:off x="8119445" y="4825936"/>
            <a:ext cx="225425" cy="297656"/>
          </a:xfrm>
          <a:prstGeom prst="wedgeRoundRectCallout">
            <a:avLst>
              <a:gd name="adj1" fmla="val 30761"/>
              <a:gd name="adj2" fmla="val -6550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91" name="Rounded Rectangular Callout 199">
            <a:extLst>
              <a:ext uri="{FF2B5EF4-FFF2-40B4-BE49-F238E27FC236}">
                <a16:creationId xmlns:a16="http://schemas.microsoft.com/office/drawing/2014/main" id="{A4769D3E-E598-0295-C1B2-0C7D7F6E7A9D}"/>
              </a:ext>
            </a:extLst>
          </p:cNvPr>
          <p:cNvSpPr/>
          <p:nvPr/>
        </p:nvSpPr>
        <p:spPr>
          <a:xfrm>
            <a:off x="8858133" y="4825936"/>
            <a:ext cx="225425" cy="297656"/>
          </a:xfrm>
          <a:prstGeom prst="wedgeRoundRectCallout">
            <a:avLst>
              <a:gd name="adj1" fmla="val 30761"/>
              <a:gd name="adj2" fmla="val -6550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92" name="Rounded Rectangular Callout 197">
            <a:extLst>
              <a:ext uri="{FF2B5EF4-FFF2-40B4-BE49-F238E27FC236}">
                <a16:creationId xmlns:a16="http://schemas.microsoft.com/office/drawing/2014/main" id="{A37EA43A-6405-F40B-8781-8F05B4E1C10C}"/>
              </a:ext>
            </a:extLst>
          </p:cNvPr>
          <p:cNvSpPr/>
          <p:nvPr/>
        </p:nvSpPr>
        <p:spPr>
          <a:xfrm>
            <a:off x="5565157" y="2447881"/>
            <a:ext cx="225425" cy="297656"/>
          </a:xfrm>
          <a:prstGeom prst="wedgeRoundRectCallout">
            <a:avLst>
              <a:gd name="adj1" fmla="val -70648"/>
              <a:gd name="adj2" fmla="val 15342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93" name="Rounded Rectangular Callout 200">
            <a:extLst>
              <a:ext uri="{FF2B5EF4-FFF2-40B4-BE49-F238E27FC236}">
                <a16:creationId xmlns:a16="http://schemas.microsoft.com/office/drawing/2014/main" id="{6B1FFA67-6A80-A9E5-9731-67D6B5AAB1AE}"/>
              </a:ext>
            </a:extLst>
          </p:cNvPr>
          <p:cNvSpPr/>
          <p:nvPr/>
        </p:nvSpPr>
        <p:spPr>
          <a:xfrm>
            <a:off x="10213358" y="2999934"/>
            <a:ext cx="225425" cy="297656"/>
          </a:xfrm>
          <a:prstGeom prst="wedgeRound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94" name="Rounded Rectangular Callout 201">
            <a:extLst>
              <a:ext uri="{FF2B5EF4-FFF2-40B4-BE49-F238E27FC236}">
                <a16:creationId xmlns:a16="http://schemas.microsoft.com/office/drawing/2014/main" id="{A2541DBB-EF24-E3AA-1867-523BDF9C69C2}"/>
              </a:ext>
            </a:extLst>
          </p:cNvPr>
          <p:cNvSpPr/>
          <p:nvPr/>
        </p:nvSpPr>
        <p:spPr>
          <a:xfrm>
            <a:off x="4333259" y="3863073"/>
            <a:ext cx="225425" cy="297656"/>
          </a:xfrm>
          <a:prstGeom prst="wedgeRoundRectCallout">
            <a:avLst>
              <a:gd name="adj1" fmla="val 30761"/>
              <a:gd name="adj2" fmla="val -65500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75F4C786-3504-85EB-24CA-EBF0E50F09F5}"/>
              </a:ext>
            </a:extLst>
          </p:cNvPr>
          <p:cNvCxnSpPr/>
          <p:nvPr/>
        </p:nvCxnSpPr>
        <p:spPr>
          <a:xfrm>
            <a:off x="7891682" y="3743470"/>
            <a:ext cx="252413" cy="0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CFBBFCC-176B-46CB-B57D-2CD9C2BD2D42}"/>
              </a:ext>
            </a:extLst>
          </p:cNvPr>
          <p:cNvSpPr txBox="1"/>
          <p:nvPr/>
        </p:nvSpPr>
        <p:spPr>
          <a:xfrm>
            <a:off x="265814" y="318977"/>
            <a:ext cx="78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Q1</a:t>
            </a:r>
            <a:endParaRPr lang="en-SG" sz="2400" dirty="0">
              <a:solidFill>
                <a:srgbClr val="C00000"/>
              </a:solidFill>
            </a:endParaRPr>
          </a:p>
        </p:txBody>
      </p:sp>
      <p:sp>
        <p:nvSpPr>
          <p:cNvPr id="19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9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9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9614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>
            <a:extLst>
              <a:ext uri="{FF2B5EF4-FFF2-40B4-BE49-F238E27FC236}">
                <a16:creationId xmlns:a16="http://schemas.microsoft.com/office/drawing/2014/main" id="{ED58BE94-B1E6-5A10-721C-2723E9DB60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527148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9578CCEE-E405-B1C3-1EF6-011BC54410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52714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0AFCCADF-AFFB-E58C-6940-A902F594A7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5347680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30FEB909-F634-37B6-73DA-4027669E7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489048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9718877E-D4F9-16E1-27BA-CAF616770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77" y="5957280"/>
            <a:ext cx="563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C654AFE3-D1B0-177F-733D-456B9826F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7" y="534768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4A866203-C146-DC94-4D70-97B2F69C6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8877" y="534768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C24B2C31-151D-AA9C-0F26-EFD7708C96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0077" y="3823680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3F7D4E56-91D9-74DE-F70E-12538DB278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77" y="382368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2E0DC8-99B9-84DC-A23C-3AA0B6DEDAEA}"/>
              </a:ext>
            </a:extLst>
          </p:cNvPr>
          <p:cNvGrpSpPr>
            <a:grpSpLocks/>
          </p:cNvGrpSpPr>
          <p:nvPr/>
        </p:nvGrpSpPr>
        <p:grpSpPr bwMode="auto">
          <a:xfrm>
            <a:off x="3239477" y="1918680"/>
            <a:ext cx="381000" cy="914400"/>
            <a:chOff x="1392" y="2880"/>
            <a:chExt cx="288" cy="480"/>
          </a:xfrm>
        </p:grpSpPr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C820FC0C-42DA-C1C0-419D-C330CF0C06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46EAE536-43AB-8812-0D27-2D7CD6316F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7E68DEEA-AB3E-A7A7-1481-226C6FC54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568F2DFD-05E1-3276-0AA8-3BA68D8B4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92FC06A7-A6F8-00B9-F54E-2A18DCA34F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241B9AA0-6AAB-3782-A6FF-585A6335B5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BF095D43-956A-E681-49A6-5DEB091EF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5EAF8D2-F466-E655-01DD-CAA16BC87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677" y="29092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64506E-6E4B-91FC-343B-3ABD125BB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477" y="3290280"/>
            <a:ext cx="1524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05A1AAEA-DE0F-5711-8452-BEEE207DB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8877" y="367128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DB867750-34AE-78FC-D31C-D18C3E7508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77" y="207108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1FE54A8D-B893-371E-BE2E-FB949CA402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77" y="268068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4732A394-185B-2DC2-2688-D2816A967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477" y="344268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Address</a:t>
            </a: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AEE6F0F9-B2A1-495B-0193-D5856D952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602" y="2963255"/>
            <a:ext cx="1108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Instruction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28" name="Text Box 27">
            <a:extLst>
              <a:ext uri="{FF2B5EF4-FFF2-40B4-BE49-F238E27FC236}">
                <a16:creationId xmlns:a16="http://schemas.microsoft.com/office/drawing/2014/main" id="{C16AC1BE-46C5-F03F-7431-D9D1CAE5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477" y="2223480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Add</a:t>
            </a:r>
          </a:p>
        </p:txBody>
      </p:sp>
      <p:sp>
        <p:nvSpPr>
          <p:cNvPr id="29" name="Text Box 28">
            <a:extLst>
              <a:ext uri="{FF2B5EF4-FFF2-40B4-BE49-F238E27FC236}">
                <a16:creationId xmlns:a16="http://schemas.microsoft.com/office/drawing/2014/main" id="{C958D19F-74D9-D85E-B495-A944A0F0F1F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959952" y="3503005"/>
            <a:ext cx="395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PC</a:t>
            </a:r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6191E618-2119-3FF7-119D-9F6FA8597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77" y="367128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Text Box 30">
            <a:extLst>
              <a:ext uri="{FF2B5EF4-FFF2-40B4-BE49-F238E27FC236}">
                <a16:creationId xmlns:a16="http://schemas.microsoft.com/office/drawing/2014/main" id="{FC0BEAAF-3314-11B8-F9C7-74AF50BD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9877" y="2528280"/>
            <a:ext cx="268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4</a:t>
            </a:r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A1F60A6D-78FF-CC4D-7473-FC5127BBC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77" y="1232880"/>
            <a:ext cx="0" cy="2438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3" name="AutoShape 32">
            <a:extLst>
              <a:ext uri="{FF2B5EF4-FFF2-40B4-BE49-F238E27FC236}">
                <a16:creationId xmlns:a16="http://schemas.microsoft.com/office/drawing/2014/main" id="{7B4B9993-2B8A-6E9F-3211-1612E28C62BF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2401277" y="11566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71520582-A2D9-DD6A-8F99-B8CB81E7AC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1677" y="1232880"/>
            <a:ext cx="852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EAD1E063-F02D-C621-18ED-C4AE97EDE2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58477" y="1080480"/>
            <a:ext cx="5257800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DF682888-100E-A4B6-1C72-AFF8505C38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2477" y="6109680"/>
            <a:ext cx="594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C7DDA2-E400-A8EE-1FD0-919F5BF17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077" y="29092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886B32F0-91A0-6089-B71B-943A19ED56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9077" y="3671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E7099FBA-361F-076C-051B-115AD8F1F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34426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0" name="Text Box 39">
            <a:extLst>
              <a:ext uri="{FF2B5EF4-FFF2-40B4-BE49-F238E27FC236}">
                <a16:creationId xmlns:a16="http://schemas.microsoft.com/office/drawing/2014/main" id="{949C28FF-DAD4-C823-3A7C-A95C4B67B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7" y="40522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0D92401E-7626-E782-1C3D-14E2E851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7" y="2909280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1</a:t>
            </a:r>
          </a:p>
        </p:txBody>
      </p:sp>
      <p:sp>
        <p:nvSpPr>
          <p:cNvPr id="42" name="Text Box 41">
            <a:extLst>
              <a:ext uri="{FF2B5EF4-FFF2-40B4-BE49-F238E27FC236}">
                <a16:creationId xmlns:a16="http://schemas.microsoft.com/office/drawing/2014/main" id="{54EE857B-2F8C-FC3B-2E01-B4F1904DC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7" y="3290280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2</a:t>
            </a:r>
          </a:p>
        </p:txBody>
      </p:sp>
      <p:sp>
        <p:nvSpPr>
          <p:cNvPr id="43" name="Text Box 42">
            <a:extLst>
              <a:ext uri="{FF2B5EF4-FFF2-40B4-BE49-F238E27FC236}">
                <a16:creationId xmlns:a16="http://schemas.microsoft.com/office/drawing/2014/main" id="{CBEB4B97-C312-7A18-9DD4-8C99EC777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77" y="36712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Addr</a:t>
            </a:r>
          </a:p>
        </p:txBody>
      </p:sp>
      <p:sp>
        <p:nvSpPr>
          <p:cNvPr id="44" name="Text Box 43">
            <a:extLst>
              <a:ext uri="{FF2B5EF4-FFF2-40B4-BE49-F238E27FC236}">
                <a16:creationId xmlns:a16="http://schemas.microsoft.com/office/drawing/2014/main" id="{FA7B29DA-52EA-DBAC-2FD7-71ACDA483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902" y="3061680"/>
            <a:ext cx="900113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Register</a:t>
            </a:r>
          </a:p>
          <a:p>
            <a:pPr algn="ctr"/>
            <a:endParaRPr lang="en-US" altLang="en-US" sz="1400" b="1" dirty="0"/>
          </a:p>
          <a:p>
            <a:pPr algn="ctr"/>
            <a:r>
              <a:rPr lang="en-US" altLang="en-US" sz="1400" b="1" dirty="0"/>
              <a:t>File</a:t>
            </a:r>
          </a:p>
        </p:txBody>
      </p:sp>
      <p:sp>
        <p:nvSpPr>
          <p:cNvPr id="45" name="Text Box 44">
            <a:extLst>
              <a:ext uri="{FF2B5EF4-FFF2-40B4-BE49-F238E27FC236}">
                <a16:creationId xmlns:a16="http://schemas.microsoft.com/office/drawing/2014/main" id="{C307025A-E8C1-72B7-CEFF-67DA2ED94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77" y="3061680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1</a:t>
            </a:r>
          </a:p>
        </p:txBody>
      </p:sp>
      <p:sp>
        <p:nvSpPr>
          <p:cNvPr id="46" name="Text Box 45">
            <a:extLst>
              <a:ext uri="{FF2B5EF4-FFF2-40B4-BE49-F238E27FC236}">
                <a16:creationId xmlns:a16="http://schemas.microsoft.com/office/drawing/2014/main" id="{FCF05821-9B25-67E2-D800-EF6257EF5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77" y="3747480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2</a:t>
            </a:r>
          </a:p>
        </p:txBody>
      </p:sp>
      <p:sp>
        <p:nvSpPr>
          <p:cNvPr id="47" name="Line 46">
            <a:extLst>
              <a:ext uri="{FF2B5EF4-FFF2-40B4-BE49-F238E27FC236}">
                <a16:creationId xmlns:a16="http://schemas.microsoft.com/office/drawing/2014/main" id="{F4C359C6-BDD9-AD3A-3C1F-86777387B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489048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" name="Line 47">
            <a:extLst>
              <a:ext uri="{FF2B5EF4-FFF2-40B4-BE49-F238E27FC236}">
                <a16:creationId xmlns:a16="http://schemas.microsoft.com/office/drawing/2014/main" id="{7891FAF4-CDBA-1D40-8B61-B135990C6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7" y="4814280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" name="Line 48">
            <a:extLst>
              <a:ext uri="{FF2B5EF4-FFF2-40B4-BE49-F238E27FC236}">
                <a16:creationId xmlns:a16="http://schemas.microsoft.com/office/drawing/2014/main" id="{8964E01E-A377-F639-43AA-70FF7A215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77" y="4814280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370C4BC3-8AFB-57A1-3045-C904FA50D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477" y="489048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16</a:t>
            </a: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2AB1F283-9D3B-A4EC-14D5-FCEA7F39D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1677" y="489048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32</a:t>
            </a:r>
          </a:p>
        </p:txBody>
      </p:sp>
      <p:sp>
        <p:nvSpPr>
          <p:cNvPr id="52" name="Line 51">
            <a:extLst>
              <a:ext uri="{FF2B5EF4-FFF2-40B4-BE49-F238E27FC236}">
                <a16:creationId xmlns:a16="http://schemas.microsoft.com/office/drawing/2014/main" id="{1E0C66F3-B63A-199C-ACFB-9CFE8398D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7" y="4204680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3" name="Line 52">
            <a:extLst>
              <a:ext uri="{FF2B5EF4-FFF2-40B4-BE49-F238E27FC236}">
                <a16:creationId xmlns:a16="http://schemas.microsoft.com/office/drawing/2014/main" id="{8058127A-04C1-D561-A918-B12B61D50D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7" y="435708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" name="Line 53">
            <a:extLst>
              <a:ext uri="{FF2B5EF4-FFF2-40B4-BE49-F238E27FC236}">
                <a16:creationId xmlns:a16="http://schemas.microsoft.com/office/drawing/2014/main" id="{C24EAAAA-B08E-A7DD-9629-0A0A52A9ED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77" y="39760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" name="Line 54">
            <a:extLst>
              <a:ext uri="{FF2B5EF4-FFF2-40B4-BE49-F238E27FC236}">
                <a16:creationId xmlns:a16="http://schemas.microsoft.com/office/drawing/2014/main" id="{38AD9ABF-C40E-6303-CF78-84DBCEECF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3061680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" name="Line 55">
            <a:extLst>
              <a:ext uri="{FF2B5EF4-FFF2-40B4-BE49-F238E27FC236}">
                <a16:creationId xmlns:a16="http://schemas.microsoft.com/office/drawing/2014/main" id="{F506E495-2063-E549-E59C-539B273C3C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30616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7" name="Line 56">
            <a:extLst>
              <a:ext uri="{FF2B5EF4-FFF2-40B4-BE49-F238E27FC236}">
                <a16:creationId xmlns:a16="http://schemas.microsoft.com/office/drawing/2014/main" id="{456C4046-0558-A0CF-B45B-EA3905FD7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3976080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8" name="Line 57">
            <a:extLst>
              <a:ext uri="{FF2B5EF4-FFF2-40B4-BE49-F238E27FC236}">
                <a16:creationId xmlns:a16="http://schemas.microsoft.com/office/drawing/2014/main" id="{DD35F4AE-BE76-236C-D460-BB73A250C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77" y="3747480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FBE75B86-90B1-7094-C44F-76D0222AEFDE}"/>
              </a:ext>
            </a:extLst>
          </p:cNvPr>
          <p:cNvSpPr>
            <a:spLocks/>
          </p:cNvSpPr>
          <p:nvPr/>
        </p:nvSpPr>
        <p:spPr bwMode="auto">
          <a:xfrm>
            <a:off x="7049477" y="3061680"/>
            <a:ext cx="533400" cy="1295400"/>
          </a:xfrm>
          <a:custGeom>
            <a:avLst/>
            <a:gdLst>
              <a:gd name="T0" fmla="*/ 0 w 388"/>
              <a:gd name="T1" fmla="*/ 0 h 1099"/>
              <a:gd name="T2" fmla="*/ 0 w 388"/>
              <a:gd name="T3" fmla="*/ 503308 h 1099"/>
              <a:gd name="T4" fmla="*/ 152596 w 388"/>
              <a:gd name="T5" fmla="*/ 651825 h 1099"/>
              <a:gd name="T6" fmla="*/ 0 w 388"/>
              <a:gd name="T7" fmla="*/ 790913 h 1099"/>
              <a:gd name="T8" fmla="*/ 0 w 388"/>
              <a:gd name="T9" fmla="*/ 1294221 h 1099"/>
              <a:gd name="T10" fmla="*/ 532025 w 388"/>
              <a:gd name="T11" fmla="*/ 931179 h 1099"/>
              <a:gd name="T12" fmla="*/ 532025 w 388"/>
              <a:gd name="T13" fmla="*/ 363042 h 1099"/>
              <a:gd name="T14" fmla="*/ 0 w 388"/>
              <a:gd name="T15" fmla="*/ 0 h 109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8" h="1099">
                <a:moveTo>
                  <a:pt x="0" y="0"/>
                </a:moveTo>
                <a:lnTo>
                  <a:pt x="0" y="427"/>
                </a:lnTo>
                <a:lnTo>
                  <a:pt x="111" y="553"/>
                </a:lnTo>
                <a:lnTo>
                  <a:pt x="0" y="671"/>
                </a:lnTo>
                <a:lnTo>
                  <a:pt x="0" y="1098"/>
                </a:lnTo>
                <a:lnTo>
                  <a:pt x="387" y="790"/>
                </a:lnTo>
                <a:lnTo>
                  <a:pt x="387" y="30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98CDEED-3802-2751-19BE-A847F778B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77" y="3671280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</p:txBody>
      </p:sp>
      <p:sp>
        <p:nvSpPr>
          <p:cNvPr id="61" name="AutoShape 60">
            <a:extLst>
              <a:ext uri="{FF2B5EF4-FFF2-40B4-BE49-F238E27FC236}">
                <a16:creationId xmlns:a16="http://schemas.microsoft.com/office/drawing/2014/main" id="{4CB15FC9-2A60-93CC-CA8F-4EB8258DF15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350977" y="4014180"/>
            <a:ext cx="762000" cy="228600"/>
          </a:xfrm>
          <a:custGeom>
            <a:avLst/>
            <a:gdLst>
              <a:gd name="T0" fmla="*/ 666750 w 21600"/>
              <a:gd name="T1" fmla="*/ 114300 h 21600"/>
              <a:gd name="T2" fmla="*/ 381000 w 21600"/>
              <a:gd name="T3" fmla="*/ 228600 h 21600"/>
              <a:gd name="T4" fmla="*/ 95250 w 21600"/>
              <a:gd name="T5" fmla="*/ 114300 h 21600"/>
              <a:gd name="T6" fmla="*/ 3810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2" name="Line 61">
            <a:extLst>
              <a:ext uri="{FF2B5EF4-FFF2-40B4-BE49-F238E27FC236}">
                <a16:creationId xmlns:a16="http://schemas.microsoft.com/office/drawing/2014/main" id="{07D77FDF-4EDA-9F8A-D058-5133536E1A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277" y="4128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3" name="Line 62">
            <a:extLst>
              <a:ext uri="{FF2B5EF4-FFF2-40B4-BE49-F238E27FC236}">
                <a16:creationId xmlns:a16="http://schemas.microsoft.com/office/drawing/2014/main" id="{3E50A003-F816-29D2-12ED-C3440F55E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7" y="4357080"/>
            <a:ext cx="279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4" name="Line 63">
            <a:extLst>
              <a:ext uri="{FF2B5EF4-FFF2-40B4-BE49-F238E27FC236}">
                <a16:creationId xmlns:a16="http://schemas.microsoft.com/office/drawing/2014/main" id="{55D113E7-E542-1EBD-2991-7AD944A0B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3290280"/>
            <a:ext cx="81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996CA02-B1BD-49B0-CED8-265B42186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77" y="2528280"/>
            <a:ext cx="4572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8DE29C-A533-4136-6295-04FDCF0CE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77" y="252828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/>
              <a:t>Shift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/>
              <a:t>left 2</a:t>
            </a:r>
          </a:p>
        </p:txBody>
      </p:sp>
      <p:sp>
        <p:nvSpPr>
          <p:cNvPr id="67" name="Line 66">
            <a:extLst>
              <a:ext uri="{FF2B5EF4-FFF2-40B4-BE49-F238E27FC236}">
                <a16:creationId xmlns:a16="http://schemas.microsoft.com/office/drawing/2014/main" id="{FB0345FC-8ED5-6CB7-87F4-19D16CDF8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7" y="28330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2DDCE3-1546-552F-ADC6-46DCA87E2097}"/>
              </a:ext>
            </a:extLst>
          </p:cNvPr>
          <p:cNvGrpSpPr>
            <a:grpSpLocks/>
          </p:cNvGrpSpPr>
          <p:nvPr/>
        </p:nvGrpSpPr>
        <p:grpSpPr bwMode="auto">
          <a:xfrm>
            <a:off x="7278077" y="2147280"/>
            <a:ext cx="304800" cy="914400"/>
            <a:chOff x="1392" y="2880"/>
            <a:chExt cx="288" cy="480"/>
          </a:xfrm>
        </p:grpSpPr>
        <p:sp>
          <p:nvSpPr>
            <p:cNvPr id="69" name="Line 68">
              <a:extLst>
                <a:ext uri="{FF2B5EF4-FFF2-40B4-BE49-F238E27FC236}">
                  <a16:creationId xmlns:a16="http://schemas.microsoft.com/office/drawing/2014/main" id="{A918AC4C-11CD-87C1-FD61-2F3294AF3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Line 69">
              <a:extLst>
                <a:ext uri="{FF2B5EF4-FFF2-40B4-BE49-F238E27FC236}">
                  <a16:creationId xmlns:a16="http://schemas.microsoft.com/office/drawing/2014/main" id="{976F4FB4-554A-97A4-DCCC-F689D350CA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Line 70">
              <a:extLst>
                <a:ext uri="{FF2B5EF4-FFF2-40B4-BE49-F238E27FC236}">
                  <a16:creationId xmlns:a16="http://schemas.microsoft.com/office/drawing/2014/main" id="{5D7DE7BA-DFAE-08F2-33E4-62353F2266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71">
              <a:extLst>
                <a:ext uri="{FF2B5EF4-FFF2-40B4-BE49-F238E27FC236}">
                  <a16:creationId xmlns:a16="http://schemas.microsoft.com/office/drawing/2014/main" id="{66A48108-5950-36D7-A90C-ADB1508AE4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72">
              <a:extLst>
                <a:ext uri="{FF2B5EF4-FFF2-40B4-BE49-F238E27FC236}">
                  <a16:creationId xmlns:a16="http://schemas.microsoft.com/office/drawing/2014/main" id="{BC84CBD0-33D1-24E9-6B88-C86F4674C2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Line 73">
              <a:extLst>
                <a:ext uri="{FF2B5EF4-FFF2-40B4-BE49-F238E27FC236}">
                  <a16:creationId xmlns:a16="http://schemas.microsoft.com/office/drawing/2014/main" id="{FC49184F-32B0-7EC5-3EB2-32A60D7FE0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Line 74">
              <a:extLst>
                <a:ext uri="{FF2B5EF4-FFF2-40B4-BE49-F238E27FC236}">
                  <a16:creationId xmlns:a16="http://schemas.microsoft.com/office/drawing/2014/main" id="{47D7C9DB-C50A-A33C-36DE-413230F814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6" name="Text Box 75">
            <a:extLst>
              <a:ext uri="{FF2B5EF4-FFF2-40B4-BE49-F238E27FC236}">
                <a16:creationId xmlns:a16="http://schemas.microsoft.com/office/drawing/2014/main" id="{54A5EE21-EFF9-99E3-3018-2D25285CD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877" y="2452080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Add</a:t>
            </a:r>
          </a:p>
        </p:txBody>
      </p:sp>
      <p:sp>
        <p:nvSpPr>
          <p:cNvPr id="77" name="Line 76">
            <a:extLst>
              <a:ext uri="{FF2B5EF4-FFF2-40B4-BE49-F238E27FC236}">
                <a16:creationId xmlns:a16="http://schemas.microsoft.com/office/drawing/2014/main" id="{86ED549A-FC7A-F1F4-0845-C103AF19F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190" y="28330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E630F16-B93C-213E-98AC-24A925FF9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77" y="2985480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79" name="Line 78">
            <a:extLst>
              <a:ext uri="{FF2B5EF4-FFF2-40B4-BE49-F238E27FC236}">
                <a16:creationId xmlns:a16="http://schemas.microsoft.com/office/drawing/2014/main" id="{D5EB7C86-4BCE-5ED8-A121-87AEC6A35F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3747480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D845E126-9949-829B-6127-A2F54016E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0302" y="2985480"/>
            <a:ext cx="8715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Data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81" name="Text Box 80">
            <a:extLst>
              <a:ext uri="{FF2B5EF4-FFF2-40B4-BE49-F238E27FC236}">
                <a16:creationId xmlns:a16="http://schemas.microsoft.com/office/drawing/2014/main" id="{E5206604-0561-2AEC-B7CA-93FA7CA61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77" y="3595080"/>
            <a:ext cx="7413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Address</a:t>
            </a:r>
          </a:p>
        </p:txBody>
      </p:sp>
      <p:sp>
        <p:nvSpPr>
          <p:cNvPr id="82" name="Text Box 81">
            <a:extLst>
              <a:ext uri="{FF2B5EF4-FFF2-40B4-BE49-F238E27FC236}">
                <a16:creationId xmlns:a16="http://schemas.microsoft.com/office/drawing/2014/main" id="{3DB4B5CF-CC7B-A564-191D-15E9C3605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77" y="3976080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83" name="Text Box 82">
            <a:extLst>
              <a:ext uri="{FF2B5EF4-FFF2-40B4-BE49-F238E27FC236}">
                <a16:creationId xmlns:a16="http://schemas.microsoft.com/office/drawing/2014/main" id="{69CFB055-79D2-8083-CBB9-13B436405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277" y="3518880"/>
            <a:ext cx="54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Data</a:t>
            </a:r>
          </a:p>
        </p:txBody>
      </p:sp>
      <p:sp>
        <p:nvSpPr>
          <p:cNvPr id="84" name="Line 83">
            <a:extLst>
              <a:ext uri="{FF2B5EF4-FFF2-40B4-BE49-F238E27FC236}">
                <a16:creationId xmlns:a16="http://schemas.microsoft.com/office/drawing/2014/main" id="{0253B581-C2DE-89C0-C5ED-FC63572A5A2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41284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5" name="Line 84">
            <a:extLst>
              <a:ext uri="{FF2B5EF4-FFF2-40B4-BE49-F238E27FC236}">
                <a16:creationId xmlns:a16="http://schemas.microsoft.com/office/drawing/2014/main" id="{D0762CD3-52D2-F5D5-3723-487DFF2C1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7" y="4128480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6" name="AutoShape 85">
            <a:extLst>
              <a:ext uri="{FF2B5EF4-FFF2-40B4-BE49-F238E27FC236}">
                <a16:creationId xmlns:a16="http://schemas.microsoft.com/office/drawing/2014/main" id="{C41D65AE-718E-0C72-5B66-AEF33EF9D1F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9716477" y="38236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7" name="Line 86">
            <a:extLst>
              <a:ext uri="{FF2B5EF4-FFF2-40B4-BE49-F238E27FC236}">
                <a16:creationId xmlns:a16="http://schemas.microsoft.com/office/drawing/2014/main" id="{F28E0ABF-7BC5-2ECD-EB55-92A4356FF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3677" y="3899880"/>
            <a:ext cx="1524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8" name="Line 87">
            <a:extLst>
              <a:ext uri="{FF2B5EF4-FFF2-40B4-BE49-F238E27FC236}">
                <a16:creationId xmlns:a16="http://schemas.microsoft.com/office/drawing/2014/main" id="{C11440AB-6828-17AC-1B48-776945120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77" y="3290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9" name="Line 88">
            <a:extLst>
              <a:ext uri="{FF2B5EF4-FFF2-40B4-BE49-F238E27FC236}">
                <a16:creationId xmlns:a16="http://schemas.microsoft.com/office/drawing/2014/main" id="{041C33C1-2EFA-F2EA-E590-16E11737C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77" y="4204680"/>
            <a:ext cx="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0" name="Line 89">
            <a:extLst>
              <a:ext uri="{FF2B5EF4-FFF2-40B4-BE49-F238E27FC236}">
                <a16:creationId xmlns:a16="http://schemas.microsoft.com/office/drawing/2014/main" id="{4AFA4985-5765-EA3E-AEB8-483A99B134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0477" y="23758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1" name="Line 90">
            <a:extLst>
              <a:ext uri="{FF2B5EF4-FFF2-40B4-BE49-F238E27FC236}">
                <a16:creationId xmlns:a16="http://schemas.microsoft.com/office/drawing/2014/main" id="{25FADB91-7E2F-E3B0-769E-92B3C22008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77" y="138528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" name="Line 91">
            <a:extLst>
              <a:ext uri="{FF2B5EF4-FFF2-40B4-BE49-F238E27FC236}">
                <a16:creationId xmlns:a16="http://schemas.microsoft.com/office/drawing/2014/main" id="{86289C37-BE00-1885-33E6-CF5A371B6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77" y="36712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3" name="Line 92">
            <a:extLst>
              <a:ext uri="{FF2B5EF4-FFF2-40B4-BE49-F238E27FC236}">
                <a16:creationId xmlns:a16="http://schemas.microsoft.com/office/drawing/2014/main" id="{F69DF436-651A-6E04-8C05-65DDB0E1E6CA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1677" y="3747480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504B496-E928-34E4-BCAC-8A22F7E3E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477" y="2147280"/>
            <a:ext cx="152400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A6FB56A-2C38-A246-3B09-665C3F6CF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7" y="2147280"/>
            <a:ext cx="152400" cy="3733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6" name="Line 95">
            <a:extLst>
              <a:ext uri="{FF2B5EF4-FFF2-40B4-BE49-F238E27FC236}">
                <a16:creationId xmlns:a16="http://schemas.microsoft.com/office/drawing/2014/main" id="{8D413C56-A0B2-83A3-C427-88F8FB555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77" y="237588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7" name="Line 96">
            <a:extLst>
              <a:ext uri="{FF2B5EF4-FFF2-40B4-BE49-F238E27FC236}">
                <a16:creationId xmlns:a16="http://schemas.microsoft.com/office/drawing/2014/main" id="{8711462E-EE92-7335-8BF9-4BC34AF457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77" y="237588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75A3B627-1B27-36FF-E3B2-F309BB5639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77" y="26044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9" name="Line 98">
            <a:extLst>
              <a:ext uri="{FF2B5EF4-FFF2-40B4-BE49-F238E27FC236}">
                <a16:creationId xmlns:a16="http://schemas.microsoft.com/office/drawing/2014/main" id="{EDA2FFB1-DD74-8F9B-EDF7-438015C20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489048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05F47825-52C1-4F20-390B-CE889F539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77" y="397608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1" name="Line 100">
            <a:extLst>
              <a:ext uri="{FF2B5EF4-FFF2-40B4-BE49-F238E27FC236}">
                <a16:creationId xmlns:a16="http://schemas.microsoft.com/office/drawing/2014/main" id="{BCD285AE-D7E7-2660-D0AB-8A845E750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77" y="4890480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179862F-F17F-D4FD-0277-D378A01C4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77" y="2756880"/>
            <a:ext cx="1524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03" name="Line 102">
            <a:extLst>
              <a:ext uri="{FF2B5EF4-FFF2-40B4-BE49-F238E27FC236}">
                <a16:creationId xmlns:a16="http://schemas.microsoft.com/office/drawing/2014/main" id="{7EE05359-7C10-B24A-5E21-EE64D8F86D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77" y="489048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4" name="Line 103">
            <a:extLst>
              <a:ext uri="{FF2B5EF4-FFF2-40B4-BE49-F238E27FC236}">
                <a16:creationId xmlns:a16="http://schemas.microsoft.com/office/drawing/2014/main" id="{71C38AB9-9ADB-4FAC-5753-F4047EBA1C54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7" y="3747480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5" name="Line 104">
            <a:extLst>
              <a:ext uri="{FF2B5EF4-FFF2-40B4-BE49-F238E27FC236}">
                <a16:creationId xmlns:a16="http://schemas.microsoft.com/office/drawing/2014/main" id="{A5B4918C-9801-6E46-817B-465F8FBED7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6077" y="389988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6" name="Line 105">
            <a:extLst>
              <a:ext uri="{FF2B5EF4-FFF2-40B4-BE49-F238E27FC236}">
                <a16:creationId xmlns:a16="http://schemas.microsoft.com/office/drawing/2014/main" id="{E26C4D75-A120-1B9E-E270-23B5C4600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7" y="1080480"/>
            <a:ext cx="0" cy="152400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7" name="Line 106">
            <a:extLst>
              <a:ext uri="{FF2B5EF4-FFF2-40B4-BE49-F238E27FC236}">
                <a16:creationId xmlns:a16="http://schemas.microsoft.com/office/drawing/2014/main" id="{EEAB0D72-DFD7-CE3D-D9C4-027CA4D799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35277" y="4128480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8" name="Line 107">
            <a:extLst>
              <a:ext uri="{FF2B5EF4-FFF2-40B4-BE49-F238E27FC236}">
                <a16:creationId xmlns:a16="http://schemas.microsoft.com/office/drawing/2014/main" id="{0E70E189-1A63-05FF-387D-F799C22DF1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64077" y="4128480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" name="Text Box 108">
            <a:extLst>
              <a:ext uri="{FF2B5EF4-FFF2-40B4-BE49-F238E27FC236}">
                <a16:creationId xmlns:a16="http://schemas.microsoft.com/office/drawing/2014/main" id="{1BD996C3-FDDA-A149-DE3F-1810E3D8F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077" y="1842480"/>
            <a:ext cx="5159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IF/ID</a:t>
            </a:r>
          </a:p>
        </p:txBody>
      </p:sp>
      <p:sp>
        <p:nvSpPr>
          <p:cNvPr id="110" name="Line 109">
            <a:extLst>
              <a:ext uri="{FF2B5EF4-FFF2-40B4-BE49-F238E27FC236}">
                <a16:creationId xmlns:a16="http://schemas.microsoft.com/office/drawing/2014/main" id="{B6A93791-EE67-3CF7-A532-8029DF8CC9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3677" y="283308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1" name="Line 110">
            <a:extLst>
              <a:ext uri="{FF2B5EF4-FFF2-40B4-BE49-F238E27FC236}">
                <a16:creationId xmlns:a16="http://schemas.microsoft.com/office/drawing/2014/main" id="{BF24FDDC-D862-C140-2D02-659B4EDEA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77" y="489048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2" name="Line 111">
            <a:extLst>
              <a:ext uri="{FF2B5EF4-FFF2-40B4-BE49-F238E27FC236}">
                <a16:creationId xmlns:a16="http://schemas.microsoft.com/office/drawing/2014/main" id="{E93419DF-7124-56E4-3833-3713F9EDC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237588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3" name="Line 112">
            <a:extLst>
              <a:ext uri="{FF2B5EF4-FFF2-40B4-BE49-F238E27FC236}">
                <a16:creationId xmlns:a16="http://schemas.microsoft.com/office/drawing/2014/main" id="{6BF04264-13BF-FB71-CDB8-28E909A2AE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77" y="138528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4" name="Line 113">
            <a:extLst>
              <a:ext uri="{FF2B5EF4-FFF2-40B4-BE49-F238E27FC236}">
                <a16:creationId xmlns:a16="http://schemas.microsoft.com/office/drawing/2014/main" id="{BB97A9EF-1EF8-8972-9915-ABFD2E577A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6677" y="290928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5" name="Line 114">
            <a:extLst>
              <a:ext uri="{FF2B5EF4-FFF2-40B4-BE49-F238E27FC236}">
                <a16:creationId xmlns:a16="http://schemas.microsoft.com/office/drawing/2014/main" id="{DF66D507-1AB5-E7CB-C2B9-6035107BB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77" y="2071080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1AD9A9F-03B7-FB9A-0C42-4B42596F9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7" y="2147280"/>
            <a:ext cx="152400" cy="342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5A45C1E-3D96-5C4C-6378-7D5693C81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277" y="4661880"/>
            <a:ext cx="812800" cy="4572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A91689C-29B2-0AF2-0954-4951F802B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77" y="466188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Sign</a:t>
            </a:r>
          </a:p>
          <a:p>
            <a:pPr algn="ctr"/>
            <a:r>
              <a:rPr lang="en-US" altLang="en-US" sz="1200" b="1" dirty="0"/>
              <a:t>Extend</a:t>
            </a:r>
          </a:p>
        </p:txBody>
      </p:sp>
      <p:sp>
        <p:nvSpPr>
          <p:cNvPr id="119" name="Line 118">
            <a:extLst>
              <a:ext uri="{FF2B5EF4-FFF2-40B4-BE49-F238E27FC236}">
                <a16:creationId xmlns:a16="http://schemas.microsoft.com/office/drawing/2014/main" id="{AE11C8E3-DAB0-BC74-719E-A4D0C924F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2604480"/>
            <a:ext cx="228600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0" name="Line 119">
            <a:extLst>
              <a:ext uri="{FF2B5EF4-FFF2-40B4-BE49-F238E27FC236}">
                <a16:creationId xmlns:a16="http://schemas.microsoft.com/office/drawing/2014/main" id="{4156DC37-621D-D83A-47CE-CAEFFC2D6B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6677" y="290928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1" name="Line 120">
            <a:extLst>
              <a:ext uri="{FF2B5EF4-FFF2-40B4-BE49-F238E27FC236}">
                <a16:creationId xmlns:a16="http://schemas.microsoft.com/office/drawing/2014/main" id="{43F07554-C74E-AC16-2D2B-5A33604CB9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2909280"/>
            <a:ext cx="228600" cy="0"/>
          </a:xfrm>
          <a:prstGeom prst="line">
            <a:avLst/>
          </a:prstGeom>
          <a:noFill/>
          <a:ln w="12700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2" name="Line 121">
            <a:extLst>
              <a:ext uri="{FF2B5EF4-FFF2-40B4-BE49-F238E27FC236}">
                <a16:creationId xmlns:a16="http://schemas.microsoft.com/office/drawing/2014/main" id="{3FF6C20C-208A-733C-AEAD-E428F9494B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77" y="374748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3" name="Text Box 122">
            <a:extLst>
              <a:ext uri="{FF2B5EF4-FFF2-40B4-BE49-F238E27FC236}">
                <a16:creationId xmlns:a16="http://schemas.microsoft.com/office/drawing/2014/main" id="{55A349B9-1919-D05C-48D7-1D1DFBAF0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277" y="1232880"/>
            <a:ext cx="582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ID/EX</a:t>
            </a:r>
          </a:p>
        </p:txBody>
      </p:sp>
      <p:sp>
        <p:nvSpPr>
          <p:cNvPr id="124" name="Text Box 123">
            <a:extLst>
              <a:ext uri="{FF2B5EF4-FFF2-40B4-BE49-F238E27FC236}">
                <a16:creationId xmlns:a16="http://schemas.microsoft.com/office/drawing/2014/main" id="{148CF84A-3809-AB2E-93D4-879816C0E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4277" y="1415443"/>
            <a:ext cx="7858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EX/MEM</a:t>
            </a:r>
          </a:p>
        </p:txBody>
      </p:sp>
      <p:sp>
        <p:nvSpPr>
          <p:cNvPr id="125" name="Text Box 124">
            <a:extLst>
              <a:ext uri="{FF2B5EF4-FFF2-40B4-BE49-F238E27FC236}">
                <a16:creationId xmlns:a16="http://schemas.microsoft.com/office/drawing/2014/main" id="{2EB44992-60AD-5C3B-D1EE-1A0135626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9277" y="2299680"/>
            <a:ext cx="836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MEM/WB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29F4218-2B4D-F15E-9D72-960E3278B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7" y="19186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7D771A7-B755-6799-9D2D-DC4780CD7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7" y="16900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DC7D0C5-8B15-6316-7B9A-CFA36F1F8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77" y="14614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F537314-170D-682F-6234-099EB08BB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7" y="19186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5E94866-E894-74F2-7B0C-DDFFDD1F9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77" y="16900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AAD314-5D3A-6190-2317-129FC2EF8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77" y="2528280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B928B69-D646-734E-77CA-897057083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077" y="16900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Control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4A3B1A4-AF59-6F9C-F62E-9B6715048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77" y="1309080"/>
            <a:ext cx="762000" cy="990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4" name="Line 133">
            <a:extLst>
              <a:ext uri="{FF2B5EF4-FFF2-40B4-BE49-F238E27FC236}">
                <a16:creationId xmlns:a16="http://schemas.microsoft.com/office/drawing/2014/main" id="{92BF6B94-2200-923A-A861-2D1F8720F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184248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5" name="Line 134">
            <a:extLst>
              <a:ext uri="{FF2B5EF4-FFF2-40B4-BE49-F238E27FC236}">
                <a16:creationId xmlns:a16="http://schemas.microsoft.com/office/drawing/2014/main" id="{C5742BC5-7D89-F98D-D322-5155260E1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18424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6" name="Line 135">
            <a:extLst>
              <a:ext uri="{FF2B5EF4-FFF2-40B4-BE49-F238E27FC236}">
                <a16:creationId xmlns:a16="http://schemas.microsoft.com/office/drawing/2014/main" id="{616904F9-ACDA-51D9-F564-F4C45D06772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1515" y="1613880"/>
            <a:ext cx="487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7" name="Line 136">
            <a:extLst>
              <a:ext uri="{FF2B5EF4-FFF2-40B4-BE49-F238E27FC236}">
                <a16:creationId xmlns:a16="http://schemas.microsoft.com/office/drawing/2014/main" id="{8A879B1E-406E-9C9D-4225-8936B7784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77" y="184248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8" name="Line 137">
            <a:extLst>
              <a:ext uri="{FF2B5EF4-FFF2-40B4-BE49-F238E27FC236}">
                <a16:creationId xmlns:a16="http://schemas.microsoft.com/office/drawing/2014/main" id="{BAB7FAD9-3ECF-1482-3950-85A3A132F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77" y="207108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9" name="Line 138">
            <a:extLst>
              <a:ext uri="{FF2B5EF4-FFF2-40B4-BE49-F238E27FC236}">
                <a16:creationId xmlns:a16="http://schemas.microsoft.com/office/drawing/2014/main" id="{C9845FF2-93C3-DC81-4789-6B7AA1857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2071080"/>
            <a:ext cx="1676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0" name="Line 139">
            <a:extLst>
              <a:ext uri="{FF2B5EF4-FFF2-40B4-BE49-F238E27FC236}">
                <a16:creationId xmlns:a16="http://schemas.microsoft.com/office/drawing/2014/main" id="{6DF07A6C-D820-9685-1001-DD5C1BD9F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207108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1" name="Line 140">
            <a:extLst>
              <a:ext uri="{FF2B5EF4-FFF2-40B4-BE49-F238E27FC236}">
                <a16:creationId xmlns:a16="http://schemas.microsoft.com/office/drawing/2014/main" id="{17DFE674-FD28-D761-4429-7E6B14655C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184248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2" name="Line 141">
            <a:extLst>
              <a:ext uri="{FF2B5EF4-FFF2-40B4-BE49-F238E27FC236}">
                <a16:creationId xmlns:a16="http://schemas.microsoft.com/office/drawing/2014/main" id="{72950A12-D3D2-99BB-06BA-903712165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153768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3" name="Line 142">
            <a:extLst>
              <a:ext uri="{FF2B5EF4-FFF2-40B4-BE49-F238E27FC236}">
                <a16:creationId xmlns:a16="http://schemas.microsoft.com/office/drawing/2014/main" id="{CDD2F062-2FB6-BEAD-FEE8-6B1DC0D28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7477" y="268068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4" name="Line 143">
            <a:extLst>
              <a:ext uri="{FF2B5EF4-FFF2-40B4-BE49-F238E27FC236}">
                <a16:creationId xmlns:a16="http://schemas.microsoft.com/office/drawing/2014/main" id="{3B8CA860-4567-7E8C-397C-1741B7FD31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77" y="184248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5" name="Line 144">
            <a:extLst>
              <a:ext uri="{FF2B5EF4-FFF2-40B4-BE49-F238E27FC236}">
                <a16:creationId xmlns:a16="http://schemas.microsoft.com/office/drawing/2014/main" id="{8D77D797-A5F2-0964-81DA-F94770DD1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77" y="268068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6" name="Line 145">
            <a:extLst>
              <a:ext uri="{FF2B5EF4-FFF2-40B4-BE49-F238E27FC236}">
                <a16:creationId xmlns:a16="http://schemas.microsoft.com/office/drawing/2014/main" id="{28468414-F576-A3BD-1F52-4CCE0E2B12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9677" y="1842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7" name="Line 146">
            <a:extLst>
              <a:ext uri="{FF2B5EF4-FFF2-40B4-BE49-F238E27FC236}">
                <a16:creationId xmlns:a16="http://schemas.microsoft.com/office/drawing/2014/main" id="{69EA35A4-5468-47CE-0F3C-403DE3C3D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0877" y="153768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8" name="AutoShape 147">
            <a:extLst>
              <a:ext uri="{FF2B5EF4-FFF2-40B4-BE49-F238E27FC236}">
                <a16:creationId xmlns:a16="http://schemas.microsoft.com/office/drawing/2014/main" id="{0A22DA40-2FE5-F08D-9623-DD19972E213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287477" y="5271480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9" name="Line 148">
            <a:extLst>
              <a:ext uri="{FF2B5EF4-FFF2-40B4-BE49-F238E27FC236}">
                <a16:creationId xmlns:a16="http://schemas.microsoft.com/office/drawing/2014/main" id="{19885C9C-FBA3-E820-95C9-5C60A9DD85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77" y="534768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0" name="Line 149">
            <a:extLst>
              <a:ext uri="{FF2B5EF4-FFF2-40B4-BE49-F238E27FC236}">
                <a16:creationId xmlns:a16="http://schemas.microsoft.com/office/drawing/2014/main" id="{67D91946-A925-7342-E1AD-8CEC4F179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77" y="557628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1" name="Line 150">
            <a:extLst>
              <a:ext uri="{FF2B5EF4-FFF2-40B4-BE49-F238E27FC236}">
                <a16:creationId xmlns:a16="http://schemas.microsoft.com/office/drawing/2014/main" id="{B322DBDC-CE1D-5A85-1413-0322D1184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77" y="557628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B64769F-10CB-3D95-F723-DEDD6DDCF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7" y="4280880"/>
            <a:ext cx="4572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871EF64-CBCF-E4AA-4211-DF7687A05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7" y="428088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/>
              <a:t>cntrl</a:t>
            </a:r>
          </a:p>
        </p:txBody>
      </p:sp>
      <p:sp>
        <p:nvSpPr>
          <p:cNvPr id="154" name="Line 153">
            <a:extLst>
              <a:ext uri="{FF2B5EF4-FFF2-40B4-BE49-F238E27FC236}">
                <a16:creationId xmlns:a16="http://schemas.microsoft.com/office/drawing/2014/main" id="{4B585D15-DBB0-D1D6-8251-8343CC2DF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77" y="458568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5" name="Line 154">
            <a:extLst>
              <a:ext uri="{FF2B5EF4-FFF2-40B4-BE49-F238E27FC236}">
                <a16:creationId xmlns:a16="http://schemas.microsoft.com/office/drawing/2014/main" id="{4FA2530D-F4BE-5AF9-F096-B3B6984D2B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4277" y="4128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6" name="AutoShape 155">
            <a:extLst>
              <a:ext uri="{FF2B5EF4-FFF2-40B4-BE49-F238E27FC236}">
                <a16:creationId xmlns:a16="http://schemas.microsoft.com/office/drawing/2014/main" id="{3216276B-39C1-1AC2-60E9-0543FD1A8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9677" y="2528280"/>
            <a:ext cx="381000" cy="304800"/>
          </a:xfrm>
          <a:prstGeom prst="flowChartDelay">
            <a:avLst/>
          </a:prstGeom>
          <a:noFill/>
          <a:ln w="12700">
            <a:solidFill>
              <a:srgbClr val="3399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7" name="Line 156">
            <a:extLst>
              <a:ext uri="{FF2B5EF4-FFF2-40B4-BE49-F238E27FC236}">
                <a16:creationId xmlns:a16="http://schemas.microsoft.com/office/drawing/2014/main" id="{0A86146B-37F2-3BD4-4D38-78E20E979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7" y="2756880"/>
            <a:ext cx="533400" cy="0"/>
          </a:xfrm>
          <a:prstGeom prst="line">
            <a:avLst/>
          </a:prstGeom>
          <a:noFill/>
          <a:ln w="12700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8" name="Line 157">
            <a:extLst>
              <a:ext uri="{FF2B5EF4-FFF2-40B4-BE49-F238E27FC236}">
                <a16:creationId xmlns:a16="http://schemas.microsoft.com/office/drawing/2014/main" id="{FF7BFA0A-08AE-0EA0-9E8F-73F9A11914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77" y="2756880"/>
            <a:ext cx="0" cy="152400"/>
          </a:xfrm>
          <a:prstGeom prst="line">
            <a:avLst/>
          </a:prstGeom>
          <a:noFill/>
          <a:ln w="12700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9566D89-263B-B733-8FF4-6F4F9418B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877" y="2528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RegWrite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1F32EE5-D894-D7FE-60F3-2C93AE804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77" y="4585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MemWrite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3A5E4CB-5CCE-6F0E-5C55-4B21A92EC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277" y="4585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MemRead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8DCC1FA-2899-46CA-3389-F958ED8AF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77" y="3290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MemtoReg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BAD9219-3BF3-AB18-6B18-60B8CB49C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677" y="5728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RegDst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346FAA2-3F5B-2862-2F02-FA0F78106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77" y="4966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ALUOp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8F82179-12C0-86C3-1F02-437F54B84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877" y="34426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ALUSrc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BBB946D-6194-B9ED-4271-CCB6EF22D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077" y="23758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Branch</a:t>
            </a:r>
          </a:p>
        </p:txBody>
      </p:sp>
      <p:sp>
        <p:nvSpPr>
          <p:cNvPr id="167" name="Line 166">
            <a:extLst>
              <a:ext uri="{FF2B5EF4-FFF2-40B4-BE49-F238E27FC236}">
                <a16:creationId xmlns:a16="http://schemas.microsoft.com/office/drawing/2014/main" id="{6E9D0F33-A531-912B-C9FA-14CF3E3F8D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7277" y="2604480"/>
            <a:ext cx="152400" cy="0"/>
          </a:xfrm>
          <a:prstGeom prst="line">
            <a:avLst/>
          </a:prstGeom>
          <a:noFill/>
          <a:ln w="12700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8" name="Line 167">
            <a:extLst>
              <a:ext uri="{FF2B5EF4-FFF2-40B4-BE49-F238E27FC236}">
                <a16:creationId xmlns:a16="http://schemas.microsoft.com/office/drawing/2014/main" id="{98B235E7-3340-62E6-0C79-0ADCB943D96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3077" y="851880"/>
            <a:ext cx="0" cy="1828800"/>
          </a:xfrm>
          <a:prstGeom prst="line">
            <a:avLst/>
          </a:prstGeom>
          <a:noFill/>
          <a:ln w="12700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9" name="Line 168">
            <a:extLst>
              <a:ext uri="{FF2B5EF4-FFF2-40B4-BE49-F238E27FC236}">
                <a16:creationId xmlns:a16="http://schemas.microsoft.com/office/drawing/2014/main" id="{81B4DF50-69AB-BA40-A6CC-9A496F0B72EA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77" y="2680680"/>
            <a:ext cx="152400" cy="0"/>
          </a:xfrm>
          <a:prstGeom prst="line">
            <a:avLst/>
          </a:prstGeom>
          <a:noFill/>
          <a:ln w="12700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0" name="Line 169">
            <a:extLst>
              <a:ext uri="{FF2B5EF4-FFF2-40B4-BE49-F238E27FC236}">
                <a16:creationId xmlns:a16="http://schemas.microsoft.com/office/drawing/2014/main" id="{57AFCE61-0E02-35D0-891C-972CA2F48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77" y="851880"/>
            <a:ext cx="6477000" cy="0"/>
          </a:xfrm>
          <a:prstGeom prst="line">
            <a:avLst/>
          </a:prstGeom>
          <a:noFill/>
          <a:ln w="12700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8DB9FF-0800-001C-F019-82F856C86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077" y="100428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>
                <a:solidFill>
                  <a:srgbClr val="339933"/>
                </a:solidFill>
              </a:rPr>
              <a:t>PCSrc</a:t>
            </a:r>
          </a:p>
        </p:txBody>
      </p:sp>
      <p:sp>
        <p:nvSpPr>
          <p:cNvPr id="172" name="Line 171">
            <a:extLst>
              <a:ext uri="{FF2B5EF4-FFF2-40B4-BE49-F238E27FC236}">
                <a16:creationId xmlns:a16="http://schemas.microsoft.com/office/drawing/2014/main" id="{A21437B5-D2FC-B363-064B-B8318CAD05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77" y="851880"/>
            <a:ext cx="0" cy="152400"/>
          </a:xfrm>
          <a:prstGeom prst="line">
            <a:avLst/>
          </a:prstGeom>
          <a:noFill/>
          <a:ln w="12700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3" name="Line 172">
            <a:extLst>
              <a:ext uri="{FF2B5EF4-FFF2-40B4-BE49-F238E27FC236}">
                <a16:creationId xmlns:a16="http://schemas.microsoft.com/office/drawing/2014/main" id="{29C6AC5E-AEE0-309C-6308-787F34E45F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4477" y="2756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4" name="Line 173">
            <a:extLst>
              <a:ext uri="{FF2B5EF4-FFF2-40B4-BE49-F238E27FC236}">
                <a16:creationId xmlns:a16="http://schemas.microsoft.com/office/drawing/2014/main" id="{ADDF6262-7803-8EF5-4AF8-B2D6E8806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1077" y="4433280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5" name="Line 174">
            <a:extLst>
              <a:ext uri="{FF2B5EF4-FFF2-40B4-BE49-F238E27FC236}">
                <a16:creationId xmlns:a16="http://schemas.microsoft.com/office/drawing/2014/main" id="{888C92DF-7005-C3D5-2F9E-64F335B87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77" y="4433280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6" name="Line 175">
            <a:extLst>
              <a:ext uri="{FF2B5EF4-FFF2-40B4-BE49-F238E27FC236}">
                <a16:creationId xmlns:a16="http://schemas.microsoft.com/office/drawing/2014/main" id="{D063941E-9764-8E8B-7879-997A5DA94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1277" y="35188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7" name="Line 176">
            <a:extLst>
              <a:ext uri="{FF2B5EF4-FFF2-40B4-BE49-F238E27FC236}">
                <a16:creationId xmlns:a16="http://schemas.microsoft.com/office/drawing/2014/main" id="{2BE58C31-DFAC-8D39-7A99-20CCF69E93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8477" y="56524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8" name="Line 177">
            <a:extLst>
              <a:ext uri="{FF2B5EF4-FFF2-40B4-BE49-F238E27FC236}">
                <a16:creationId xmlns:a16="http://schemas.microsoft.com/office/drawing/2014/main" id="{3355B6EE-7D96-AA52-85ED-F08B8F895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4277" y="48142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9" name="Line 178">
            <a:extLst>
              <a:ext uri="{FF2B5EF4-FFF2-40B4-BE49-F238E27FC236}">
                <a16:creationId xmlns:a16="http://schemas.microsoft.com/office/drawing/2014/main" id="{90774287-2A4D-856F-69E5-B86478502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77" y="367128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B0563FA-636E-1E19-38B6-E14869907979}"/>
              </a:ext>
            </a:extLst>
          </p:cNvPr>
          <p:cNvSpPr/>
          <p:nvPr/>
        </p:nvSpPr>
        <p:spPr>
          <a:xfrm rot="16200000">
            <a:off x="9412136" y="5039804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pl-PL" sz="1400" b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lw $6, 4($7)</a:t>
            </a:r>
            <a:endParaRPr lang="en-US" sz="14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17854BA-CBF1-83A4-8398-A47344CFEFC4}"/>
              </a:ext>
            </a:extLst>
          </p:cNvPr>
          <p:cNvSpPr/>
          <p:nvPr/>
        </p:nvSpPr>
        <p:spPr>
          <a:xfrm>
            <a:off x="8013757" y="6227923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en-US" sz="1400" b="1" dirty="0">
                <a:solidFill>
                  <a:srgbClr val="339933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beq $4, $5, </a:t>
            </a:r>
            <a:r>
              <a:rPr lang="en-US" sz="1400" b="1" dirty="0" smtClean="0">
                <a:solidFill>
                  <a:srgbClr val="339933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</a:t>
            </a:r>
            <a:endParaRPr lang="en-US" sz="1400" dirty="0">
              <a:solidFill>
                <a:srgbClr val="339933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2" name="Rounded Rectangular Callout 195">
            <a:extLst>
              <a:ext uri="{FF2B5EF4-FFF2-40B4-BE49-F238E27FC236}">
                <a16:creationId xmlns:a16="http://schemas.microsoft.com/office/drawing/2014/main" id="{B0494CFA-CE96-EC24-EBD6-6016EECC9130}"/>
              </a:ext>
            </a:extLst>
          </p:cNvPr>
          <p:cNvSpPr/>
          <p:nvPr/>
        </p:nvSpPr>
        <p:spPr>
          <a:xfrm>
            <a:off x="9283090" y="1583719"/>
            <a:ext cx="942975" cy="380999"/>
          </a:xfrm>
          <a:prstGeom prst="wedgeRoundRectCallout">
            <a:avLst>
              <a:gd name="adj1" fmla="val -52956"/>
              <a:gd name="adj2" fmla="val 189240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RegWrite = 0</a:t>
            </a:r>
          </a:p>
          <a:p>
            <a:pPr algn="ctr"/>
            <a:r>
              <a:rPr lang="en-US" sz="800" dirty="0"/>
              <a:t>MemtoReg = X</a:t>
            </a:r>
          </a:p>
        </p:txBody>
      </p:sp>
      <p:sp>
        <p:nvSpPr>
          <p:cNvPr id="183" name="Rounded Rectangular Callout 196">
            <a:extLst>
              <a:ext uri="{FF2B5EF4-FFF2-40B4-BE49-F238E27FC236}">
                <a16:creationId xmlns:a16="http://schemas.microsoft.com/office/drawing/2014/main" id="{8D32E31B-67AC-5755-5147-446E695E90B5}"/>
              </a:ext>
            </a:extLst>
          </p:cNvPr>
          <p:cNvSpPr/>
          <p:nvPr/>
        </p:nvSpPr>
        <p:spPr>
          <a:xfrm>
            <a:off x="8311540" y="2115134"/>
            <a:ext cx="225425" cy="297656"/>
          </a:xfrm>
          <a:prstGeom prst="wedgeRoundRectCallout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84" name="Rounded Rectangular Callout 198">
            <a:extLst>
              <a:ext uri="{FF2B5EF4-FFF2-40B4-BE49-F238E27FC236}">
                <a16:creationId xmlns:a16="http://schemas.microsoft.com/office/drawing/2014/main" id="{121AC6D8-4037-8D5D-7FB9-01D3D5765430}"/>
              </a:ext>
            </a:extLst>
          </p:cNvPr>
          <p:cNvSpPr/>
          <p:nvPr/>
        </p:nvSpPr>
        <p:spPr>
          <a:xfrm>
            <a:off x="8119451" y="4825936"/>
            <a:ext cx="225425" cy="297656"/>
          </a:xfrm>
          <a:prstGeom prst="wedgeRoundRectCallout">
            <a:avLst>
              <a:gd name="adj1" fmla="val 30761"/>
              <a:gd name="adj2" fmla="val -65500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85" name="Rounded Rectangular Callout 199">
            <a:extLst>
              <a:ext uri="{FF2B5EF4-FFF2-40B4-BE49-F238E27FC236}">
                <a16:creationId xmlns:a16="http://schemas.microsoft.com/office/drawing/2014/main" id="{2A8DDFFB-908A-7B91-B794-FFBFF21CAB35}"/>
              </a:ext>
            </a:extLst>
          </p:cNvPr>
          <p:cNvSpPr/>
          <p:nvPr/>
        </p:nvSpPr>
        <p:spPr>
          <a:xfrm>
            <a:off x="8858139" y="4825936"/>
            <a:ext cx="225425" cy="297656"/>
          </a:xfrm>
          <a:prstGeom prst="wedgeRoundRectCallout">
            <a:avLst>
              <a:gd name="adj1" fmla="val 30761"/>
              <a:gd name="adj2" fmla="val -65500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86" name="Rounded Rectangular Callout 197">
            <a:extLst>
              <a:ext uri="{FF2B5EF4-FFF2-40B4-BE49-F238E27FC236}">
                <a16:creationId xmlns:a16="http://schemas.microsoft.com/office/drawing/2014/main" id="{26DC759A-B001-4CA5-8289-ECFD3322BD01}"/>
              </a:ext>
            </a:extLst>
          </p:cNvPr>
          <p:cNvSpPr/>
          <p:nvPr/>
        </p:nvSpPr>
        <p:spPr>
          <a:xfrm>
            <a:off x="5565163" y="2447881"/>
            <a:ext cx="225425" cy="297656"/>
          </a:xfrm>
          <a:prstGeom prst="wedgeRoundRectCallout">
            <a:avLst>
              <a:gd name="adj1" fmla="val -70648"/>
              <a:gd name="adj2" fmla="val 15342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87" name="Rounded Rectangular Callout 200">
            <a:extLst>
              <a:ext uri="{FF2B5EF4-FFF2-40B4-BE49-F238E27FC236}">
                <a16:creationId xmlns:a16="http://schemas.microsoft.com/office/drawing/2014/main" id="{AE704430-3870-FCD3-853F-D7E3941F9B40}"/>
              </a:ext>
            </a:extLst>
          </p:cNvPr>
          <p:cNvSpPr/>
          <p:nvPr/>
        </p:nvSpPr>
        <p:spPr>
          <a:xfrm>
            <a:off x="10213364" y="2999934"/>
            <a:ext cx="225425" cy="297656"/>
          </a:xfrm>
          <a:prstGeom prst="wedgeRoundRect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88" name="Rounded Rectangular Callout 201">
            <a:extLst>
              <a:ext uri="{FF2B5EF4-FFF2-40B4-BE49-F238E27FC236}">
                <a16:creationId xmlns:a16="http://schemas.microsoft.com/office/drawing/2014/main" id="{F6814F27-DE78-DFFF-A473-423AEDA578AA}"/>
              </a:ext>
            </a:extLst>
          </p:cNvPr>
          <p:cNvSpPr/>
          <p:nvPr/>
        </p:nvSpPr>
        <p:spPr>
          <a:xfrm>
            <a:off x="4333265" y="3863073"/>
            <a:ext cx="225425" cy="297656"/>
          </a:xfrm>
          <a:prstGeom prst="wedgeRoundRectCallout">
            <a:avLst>
              <a:gd name="adj1" fmla="val 30761"/>
              <a:gd name="adj2" fmla="val -6550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89" name="Rounded Rectangular Callout 202">
            <a:extLst>
              <a:ext uri="{FF2B5EF4-FFF2-40B4-BE49-F238E27FC236}">
                <a16:creationId xmlns:a16="http://schemas.microsoft.com/office/drawing/2014/main" id="{91A677B4-D8DC-08F0-448E-C1F5335E263E}"/>
              </a:ext>
            </a:extLst>
          </p:cNvPr>
          <p:cNvSpPr/>
          <p:nvPr/>
        </p:nvSpPr>
        <p:spPr>
          <a:xfrm>
            <a:off x="3915752" y="1226344"/>
            <a:ext cx="708818" cy="297656"/>
          </a:xfrm>
          <a:prstGeom prst="wedgeRoundRectCallout">
            <a:avLst>
              <a:gd name="adj1" fmla="val 26376"/>
              <a:gd name="adj2" fmla="val -88405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0x100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75AC023-53D2-4BBA-B748-203A996B17E2}"/>
              </a:ext>
            </a:extLst>
          </p:cNvPr>
          <p:cNvSpPr txBox="1"/>
          <p:nvPr/>
        </p:nvSpPr>
        <p:spPr>
          <a:xfrm>
            <a:off x="265814" y="318977"/>
            <a:ext cx="78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Q1</a:t>
            </a:r>
            <a:endParaRPr lang="en-SG" sz="2400" dirty="0">
              <a:solidFill>
                <a:srgbClr val="C00000"/>
              </a:solidFill>
            </a:endParaRPr>
          </a:p>
        </p:txBody>
      </p:sp>
      <p:sp>
        <p:nvSpPr>
          <p:cNvPr id="191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92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93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468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E43C9D-1ABA-8445-1A39-2C82E3161A88}"/>
              </a:ext>
            </a:extLst>
          </p:cNvPr>
          <p:cNvSpPr txBox="1">
            <a:spLocks/>
          </p:cNvSpPr>
          <p:nvPr/>
        </p:nvSpPr>
        <p:spPr>
          <a:xfrm>
            <a:off x="1700980" y="347472"/>
            <a:ext cx="7796980" cy="69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dirty="0"/>
              <a:t>Sequential Circuits Quiz 2 Question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155EE-F63D-82A0-E488-59B292CB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78" y="1370906"/>
            <a:ext cx="6810188" cy="4923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29760A-F2B9-5FAB-CF28-5C659BAFE588}"/>
              </a:ext>
            </a:extLst>
          </p:cNvPr>
          <p:cNvSpPr txBox="1"/>
          <p:nvPr/>
        </p:nvSpPr>
        <p:spPr>
          <a:xfrm>
            <a:off x="3482971" y="1597891"/>
            <a:ext cx="58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00FF"/>
                </a:solidFill>
              </a:rPr>
              <a:t>x’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273A9-D804-53C8-E570-BD40DECE8E71}"/>
              </a:ext>
            </a:extLst>
          </p:cNvPr>
          <p:cNvSpPr txBox="1"/>
          <p:nvPr/>
        </p:nvSpPr>
        <p:spPr>
          <a:xfrm>
            <a:off x="3848100" y="3776639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err="1">
                <a:solidFill>
                  <a:srgbClr val="0000FF"/>
                </a:solidFill>
              </a:rPr>
              <a:t>B’·x</a:t>
            </a:r>
            <a:r>
              <a:rPr lang="en-SG" dirty="0">
                <a:solidFill>
                  <a:srgbClr val="0000FF"/>
                </a:solidFill>
              </a:rPr>
              <a:t>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134B3-5661-1FD5-DF89-6A3E95C135F2}"/>
              </a:ext>
            </a:extLst>
          </p:cNvPr>
          <p:cNvSpPr txBox="1"/>
          <p:nvPr/>
        </p:nvSpPr>
        <p:spPr>
          <a:xfrm>
            <a:off x="3740142" y="4442955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00FF"/>
                </a:solidFill>
              </a:rPr>
              <a:t>A·B’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1FB19C-6AB4-8D65-F4FB-B86C653144B1}"/>
              </a:ext>
            </a:extLst>
          </p:cNvPr>
          <p:cNvSpPr txBox="1"/>
          <p:nvPr/>
        </p:nvSpPr>
        <p:spPr>
          <a:xfrm>
            <a:off x="3797300" y="4999469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00FF"/>
                </a:solidFill>
              </a:rPr>
              <a:t>A’·B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6FF9D-954E-BA1F-3616-52705FD7036C}"/>
              </a:ext>
            </a:extLst>
          </p:cNvPr>
          <p:cNvSpPr txBox="1"/>
          <p:nvPr/>
        </p:nvSpPr>
        <p:spPr>
          <a:xfrm>
            <a:off x="3698871" y="555598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err="1">
                <a:solidFill>
                  <a:srgbClr val="0000FF"/>
                </a:solidFill>
              </a:rPr>
              <a:t>B·x</a:t>
            </a:r>
            <a:endParaRPr lang="en-SG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19A54-A323-0640-21D7-185C232C9D2B}"/>
              </a:ext>
            </a:extLst>
          </p:cNvPr>
          <p:cNvSpPr txBox="1"/>
          <p:nvPr/>
        </p:nvSpPr>
        <p:spPr>
          <a:xfrm>
            <a:off x="5246868" y="1734436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err="1">
                <a:solidFill>
                  <a:srgbClr val="C00000"/>
                </a:solidFill>
              </a:rPr>
              <a:t>B·x</a:t>
            </a:r>
            <a:r>
              <a:rPr lang="en-SG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57707-4C78-B5B4-217F-5A80E8413B0B}"/>
              </a:ext>
            </a:extLst>
          </p:cNvPr>
          <p:cNvSpPr txBox="1"/>
          <p:nvPr/>
        </p:nvSpPr>
        <p:spPr>
          <a:xfrm>
            <a:off x="5235936" y="246729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err="1">
                <a:solidFill>
                  <a:srgbClr val="C00000"/>
                </a:solidFill>
              </a:rPr>
              <a:t>B’·x</a:t>
            </a:r>
            <a:endParaRPr lang="en-SG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D5039-EC07-28AA-E612-06554F10B245}"/>
              </a:ext>
            </a:extLst>
          </p:cNvPr>
          <p:cNvSpPr txBox="1"/>
          <p:nvPr/>
        </p:nvSpPr>
        <p:spPr>
          <a:xfrm>
            <a:off x="8232954" y="1851344"/>
            <a:ext cx="58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0478C-0602-2C09-4FDA-3FBB9F078CB0}"/>
              </a:ext>
            </a:extLst>
          </p:cNvPr>
          <p:cNvSpPr txBox="1"/>
          <p:nvPr/>
        </p:nvSpPr>
        <p:spPr>
          <a:xfrm>
            <a:off x="8232954" y="2630877"/>
            <a:ext cx="58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00FF"/>
                </a:solidFill>
              </a:rPr>
              <a:t>A’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585C6-3830-D232-13AE-E1505E7F412C}"/>
              </a:ext>
            </a:extLst>
          </p:cNvPr>
          <p:cNvSpPr txBox="1"/>
          <p:nvPr/>
        </p:nvSpPr>
        <p:spPr>
          <a:xfrm>
            <a:off x="8434660" y="4369708"/>
            <a:ext cx="58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2BCF86-E3A6-35FF-E2ED-A87EC379C491}"/>
              </a:ext>
            </a:extLst>
          </p:cNvPr>
          <p:cNvSpPr txBox="1"/>
          <p:nvPr/>
        </p:nvSpPr>
        <p:spPr>
          <a:xfrm>
            <a:off x="8434660" y="5149241"/>
            <a:ext cx="58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00FF"/>
                </a:solidFill>
              </a:rPr>
              <a:t>B’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F8646-5C6D-5FEA-3B62-954F6BB49D52}"/>
              </a:ext>
            </a:extLst>
          </p:cNvPr>
          <p:cNvSpPr txBox="1"/>
          <p:nvPr/>
        </p:nvSpPr>
        <p:spPr>
          <a:xfrm>
            <a:off x="4867736" y="3933022"/>
            <a:ext cx="149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err="1">
                <a:solidFill>
                  <a:srgbClr val="C00000"/>
                </a:solidFill>
              </a:rPr>
              <a:t>B’·x</a:t>
            </a:r>
            <a:r>
              <a:rPr lang="en-SG" dirty="0">
                <a:solidFill>
                  <a:srgbClr val="C00000"/>
                </a:solidFill>
              </a:rPr>
              <a:t>’ + A·B’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7E8035-953D-11E6-EE5E-94F9D775BE6D}"/>
              </a:ext>
            </a:extLst>
          </p:cNvPr>
          <p:cNvSpPr txBox="1"/>
          <p:nvPr/>
        </p:nvSpPr>
        <p:spPr>
          <a:xfrm>
            <a:off x="4688176" y="5009161"/>
            <a:ext cx="149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C00000"/>
                </a:solidFill>
              </a:rPr>
              <a:t>A’·B + </a:t>
            </a:r>
            <a:r>
              <a:rPr lang="en-SG" dirty="0" err="1">
                <a:solidFill>
                  <a:srgbClr val="C00000"/>
                </a:solidFill>
              </a:rPr>
              <a:t>B·x</a:t>
            </a:r>
            <a:endParaRPr lang="en-SG" dirty="0">
              <a:solidFill>
                <a:srgbClr val="C00000"/>
              </a:solidFill>
            </a:endParaRP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24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038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>
            <a:extLst>
              <a:ext uri="{FF2B5EF4-FFF2-40B4-BE49-F238E27FC236}">
                <a16:creationId xmlns:a16="http://schemas.microsoft.com/office/drawing/2014/main" id="{603AC61A-274E-096F-08C0-CC4C523B0D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5271476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57894510-EC95-CD94-BEC2-0DC661F8B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5271476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904D763A-74E8-6035-6B6C-2FA2BB4C6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5347676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0175716B-1DEA-BC8F-577A-5A6185B9D7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4890476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15CF5851-FAAF-F786-33DD-ABA79F5A37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85" y="5957276"/>
            <a:ext cx="563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7C6CAB7F-5AC0-4A80-26E2-E691DADB904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85" y="5347676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C83B23FB-CEA1-845F-77F3-99D03A6A0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8885" y="5347676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7363A2AA-100F-6C63-571B-8A1C40ED9A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0085" y="3823676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61FC8D67-F564-DF6E-D8CD-34DD06632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085" y="3823676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BF880D-8FCA-95EF-788D-62663D4D3F4F}"/>
              </a:ext>
            </a:extLst>
          </p:cNvPr>
          <p:cNvGrpSpPr>
            <a:grpSpLocks/>
          </p:cNvGrpSpPr>
          <p:nvPr/>
        </p:nvGrpSpPr>
        <p:grpSpPr bwMode="auto">
          <a:xfrm>
            <a:off x="3239485" y="1918676"/>
            <a:ext cx="381000" cy="914400"/>
            <a:chOff x="1392" y="2880"/>
            <a:chExt cx="288" cy="480"/>
          </a:xfrm>
        </p:grpSpPr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3C07D05F-8CC7-D40B-9A04-1C6425D47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D2571D01-90F4-E606-AC16-FD6437154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0CAAAD3E-8EA1-977E-9D89-463539D35F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0E128D55-C1BC-E4DB-68D9-2F3F695F4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64A8F786-9233-8B56-3FA3-E77C834CCA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B6170B39-AE2D-6C06-2B09-EF7BDCFC71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DEFD201F-6018-B8FC-B7C8-7910AC11F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43FAD60-DDFD-C1D3-6F42-A7132AD63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685" y="2909276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DD73CC-B4E8-108C-B205-3EC35DDD6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485" y="3290276"/>
            <a:ext cx="1524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E7A20552-6B89-EAF0-EAEA-0DB90C8B61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8885" y="367127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53932371-9340-5CAB-4742-07C674876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85" y="2071076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69AF9578-B8E2-45F1-B684-AABD68C0B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85" y="2680676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7650DBB1-2149-99A6-C015-318E8CDED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485" y="3442676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Address</a:t>
            </a: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67BE8F0E-489A-4C3C-50AB-E6B51092B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610" y="2963251"/>
            <a:ext cx="1108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Instruction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28" name="Text Box 27">
            <a:extLst>
              <a:ext uri="{FF2B5EF4-FFF2-40B4-BE49-F238E27FC236}">
                <a16:creationId xmlns:a16="http://schemas.microsoft.com/office/drawing/2014/main" id="{C8E01391-CE6B-D797-80BD-A0EBC1256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485" y="2223476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Add</a:t>
            </a:r>
          </a:p>
        </p:txBody>
      </p:sp>
      <p:sp>
        <p:nvSpPr>
          <p:cNvPr id="29" name="Text Box 28">
            <a:extLst>
              <a:ext uri="{FF2B5EF4-FFF2-40B4-BE49-F238E27FC236}">
                <a16:creationId xmlns:a16="http://schemas.microsoft.com/office/drawing/2014/main" id="{1C5ABDCD-2F7C-F9D7-8FEA-9F1B3E550542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959960" y="3503001"/>
            <a:ext cx="395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PC</a:t>
            </a:r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B1170274-C20B-4E83-2634-82BCCEE230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85" y="367127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Text Box 30">
            <a:extLst>
              <a:ext uri="{FF2B5EF4-FFF2-40B4-BE49-F238E27FC236}">
                <a16:creationId xmlns:a16="http://schemas.microsoft.com/office/drawing/2014/main" id="{ABD43D41-08B7-DE3A-9878-FB2E4469C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9885" y="2528276"/>
            <a:ext cx="268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4</a:t>
            </a:r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0D499FB4-F0B7-D4C3-6D71-B45565FA419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1685" y="1232876"/>
            <a:ext cx="0" cy="2438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3" name="AutoShape 32">
            <a:extLst>
              <a:ext uri="{FF2B5EF4-FFF2-40B4-BE49-F238E27FC236}">
                <a16:creationId xmlns:a16="http://schemas.microsoft.com/office/drawing/2014/main" id="{DF282472-C3C8-6DF7-3C3E-2654A3B58DC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2401285" y="1156676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E1BD1A5C-F24A-3BB2-8048-350EEF6398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1685" y="1232876"/>
            <a:ext cx="852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4AD2FE2A-58FA-3AA5-BA8F-09B9ACBEBF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58485" y="1080476"/>
            <a:ext cx="525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2CCC4F0F-CE16-0CF0-C4AC-4AAC271524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2485" y="6109676"/>
            <a:ext cx="594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17F1C0-5B5B-FE7C-0425-CF0260D8A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085" y="2909276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E801C188-83D9-8B7C-0E7A-95A3FF4A41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9085" y="3671276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07337CA6-DBDC-DC6F-632A-525C20456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3442676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0" name="Text Box 39">
            <a:extLst>
              <a:ext uri="{FF2B5EF4-FFF2-40B4-BE49-F238E27FC236}">
                <a16:creationId xmlns:a16="http://schemas.microsoft.com/office/drawing/2014/main" id="{8AE684A1-0736-0213-0F17-97478E6A4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85" y="4052276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E968E2AD-514F-9AC9-4040-5DF4ACF56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85" y="2909276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1</a:t>
            </a:r>
          </a:p>
        </p:txBody>
      </p:sp>
      <p:sp>
        <p:nvSpPr>
          <p:cNvPr id="42" name="Text Box 41">
            <a:extLst>
              <a:ext uri="{FF2B5EF4-FFF2-40B4-BE49-F238E27FC236}">
                <a16:creationId xmlns:a16="http://schemas.microsoft.com/office/drawing/2014/main" id="{15300257-0D23-3171-622F-5F0CBF5A0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85" y="3290276"/>
            <a:ext cx="1036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 Addr 2</a:t>
            </a:r>
          </a:p>
        </p:txBody>
      </p:sp>
      <p:sp>
        <p:nvSpPr>
          <p:cNvPr id="43" name="Text Box 42">
            <a:extLst>
              <a:ext uri="{FF2B5EF4-FFF2-40B4-BE49-F238E27FC236}">
                <a16:creationId xmlns:a16="http://schemas.microsoft.com/office/drawing/2014/main" id="{366DD438-E665-6725-64A7-41A16393B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885" y="3671276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Addr</a:t>
            </a:r>
          </a:p>
        </p:txBody>
      </p:sp>
      <p:sp>
        <p:nvSpPr>
          <p:cNvPr id="44" name="Text Box 43">
            <a:extLst>
              <a:ext uri="{FF2B5EF4-FFF2-40B4-BE49-F238E27FC236}">
                <a16:creationId xmlns:a16="http://schemas.microsoft.com/office/drawing/2014/main" id="{9772DCDA-F622-728C-4497-B139BC26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910" y="3061676"/>
            <a:ext cx="900113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Register</a:t>
            </a:r>
          </a:p>
          <a:p>
            <a:pPr algn="ctr"/>
            <a:endParaRPr lang="en-US" altLang="en-US" sz="1400" b="1" dirty="0"/>
          </a:p>
          <a:p>
            <a:pPr algn="ctr"/>
            <a:r>
              <a:rPr lang="en-US" altLang="en-US" sz="1400" b="1" dirty="0"/>
              <a:t>File</a:t>
            </a:r>
          </a:p>
        </p:txBody>
      </p:sp>
      <p:sp>
        <p:nvSpPr>
          <p:cNvPr id="45" name="Text Box 44">
            <a:extLst>
              <a:ext uri="{FF2B5EF4-FFF2-40B4-BE49-F238E27FC236}">
                <a16:creationId xmlns:a16="http://schemas.microsoft.com/office/drawing/2014/main" id="{5819F998-B815-FFB3-D610-EAA75F69F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85" y="3061676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1</a:t>
            </a:r>
          </a:p>
        </p:txBody>
      </p:sp>
      <p:sp>
        <p:nvSpPr>
          <p:cNvPr id="46" name="Text Box 45">
            <a:extLst>
              <a:ext uri="{FF2B5EF4-FFF2-40B4-BE49-F238E27FC236}">
                <a16:creationId xmlns:a16="http://schemas.microsoft.com/office/drawing/2014/main" id="{44BB15EA-A710-630D-5F41-09160D808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885" y="3747476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200" dirty="0"/>
              <a:t>Read</a:t>
            </a:r>
          </a:p>
          <a:p>
            <a:pPr algn="r"/>
            <a:r>
              <a:rPr lang="en-US" altLang="en-US" sz="1200" dirty="0"/>
              <a:t> Data 2</a:t>
            </a:r>
          </a:p>
        </p:txBody>
      </p:sp>
      <p:sp>
        <p:nvSpPr>
          <p:cNvPr id="47" name="Line 46">
            <a:extLst>
              <a:ext uri="{FF2B5EF4-FFF2-40B4-BE49-F238E27FC236}">
                <a16:creationId xmlns:a16="http://schemas.microsoft.com/office/drawing/2014/main" id="{D2555C99-F5EB-7734-CCC6-789D59313F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4890476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" name="Line 47">
            <a:extLst>
              <a:ext uri="{FF2B5EF4-FFF2-40B4-BE49-F238E27FC236}">
                <a16:creationId xmlns:a16="http://schemas.microsoft.com/office/drawing/2014/main" id="{B785478D-519B-5A7A-BB90-E9D7BBBA2D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85" y="4814276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" name="Line 48">
            <a:extLst>
              <a:ext uri="{FF2B5EF4-FFF2-40B4-BE49-F238E27FC236}">
                <a16:creationId xmlns:a16="http://schemas.microsoft.com/office/drawing/2014/main" id="{1F4A366D-EB63-60C2-EFD0-DA7E9C150F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85" y="4814276"/>
            <a:ext cx="76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D82B4F7E-D608-5B98-F09A-67C831A77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485" y="4890476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16</a:t>
            </a: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D9D7700F-8A7A-99C6-CAFE-361D495CE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1685" y="4890476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32</a:t>
            </a:r>
          </a:p>
        </p:txBody>
      </p:sp>
      <p:sp>
        <p:nvSpPr>
          <p:cNvPr id="52" name="Line 51">
            <a:extLst>
              <a:ext uri="{FF2B5EF4-FFF2-40B4-BE49-F238E27FC236}">
                <a16:creationId xmlns:a16="http://schemas.microsoft.com/office/drawing/2014/main" id="{40E62734-0CB0-96C1-D9A4-EAFA66C5F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85" y="4204676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3" name="Line 52">
            <a:extLst>
              <a:ext uri="{FF2B5EF4-FFF2-40B4-BE49-F238E27FC236}">
                <a16:creationId xmlns:a16="http://schemas.microsoft.com/office/drawing/2014/main" id="{3D44BBAB-5344-E2A7-8257-1A39D5972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85" y="4357076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" name="Line 53">
            <a:extLst>
              <a:ext uri="{FF2B5EF4-FFF2-40B4-BE49-F238E27FC236}">
                <a16:creationId xmlns:a16="http://schemas.microsoft.com/office/drawing/2014/main" id="{715BFFE0-8F08-0156-D1F6-DFA99C8E4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85" y="3976076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" name="Line 54">
            <a:extLst>
              <a:ext uri="{FF2B5EF4-FFF2-40B4-BE49-F238E27FC236}">
                <a16:creationId xmlns:a16="http://schemas.microsoft.com/office/drawing/2014/main" id="{D4CAD3BA-F12C-2105-D5AF-76A8FB1C82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3061676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" name="Line 55">
            <a:extLst>
              <a:ext uri="{FF2B5EF4-FFF2-40B4-BE49-F238E27FC236}">
                <a16:creationId xmlns:a16="http://schemas.microsoft.com/office/drawing/2014/main" id="{B62F1E17-34E5-0AB6-CFC7-DC8A8173C7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3061676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7" name="Line 56">
            <a:extLst>
              <a:ext uri="{FF2B5EF4-FFF2-40B4-BE49-F238E27FC236}">
                <a16:creationId xmlns:a16="http://schemas.microsoft.com/office/drawing/2014/main" id="{8BE76F5E-7DBE-2495-2E1F-83B3AB91E3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3976076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8" name="Line 57">
            <a:extLst>
              <a:ext uri="{FF2B5EF4-FFF2-40B4-BE49-F238E27FC236}">
                <a16:creationId xmlns:a16="http://schemas.microsoft.com/office/drawing/2014/main" id="{7E3384D7-2AE3-1774-69EE-24557E7F8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85" y="3747476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91C92163-617B-F66C-0FF1-DD66FEEC50A8}"/>
              </a:ext>
            </a:extLst>
          </p:cNvPr>
          <p:cNvSpPr>
            <a:spLocks/>
          </p:cNvSpPr>
          <p:nvPr/>
        </p:nvSpPr>
        <p:spPr bwMode="auto">
          <a:xfrm>
            <a:off x="7049485" y="3061676"/>
            <a:ext cx="533400" cy="1295400"/>
          </a:xfrm>
          <a:custGeom>
            <a:avLst/>
            <a:gdLst>
              <a:gd name="T0" fmla="*/ 0 w 388"/>
              <a:gd name="T1" fmla="*/ 0 h 1099"/>
              <a:gd name="T2" fmla="*/ 0 w 388"/>
              <a:gd name="T3" fmla="*/ 503308 h 1099"/>
              <a:gd name="T4" fmla="*/ 152596 w 388"/>
              <a:gd name="T5" fmla="*/ 651825 h 1099"/>
              <a:gd name="T6" fmla="*/ 0 w 388"/>
              <a:gd name="T7" fmla="*/ 790913 h 1099"/>
              <a:gd name="T8" fmla="*/ 0 w 388"/>
              <a:gd name="T9" fmla="*/ 1294221 h 1099"/>
              <a:gd name="T10" fmla="*/ 532025 w 388"/>
              <a:gd name="T11" fmla="*/ 931179 h 1099"/>
              <a:gd name="T12" fmla="*/ 532025 w 388"/>
              <a:gd name="T13" fmla="*/ 363042 h 1099"/>
              <a:gd name="T14" fmla="*/ 0 w 388"/>
              <a:gd name="T15" fmla="*/ 0 h 109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8" h="1099">
                <a:moveTo>
                  <a:pt x="0" y="0"/>
                </a:moveTo>
                <a:lnTo>
                  <a:pt x="0" y="427"/>
                </a:lnTo>
                <a:lnTo>
                  <a:pt x="111" y="553"/>
                </a:lnTo>
                <a:lnTo>
                  <a:pt x="0" y="671"/>
                </a:lnTo>
                <a:lnTo>
                  <a:pt x="0" y="1098"/>
                </a:lnTo>
                <a:lnTo>
                  <a:pt x="387" y="790"/>
                </a:lnTo>
                <a:lnTo>
                  <a:pt x="387" y="30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43FF81C-4386-E87A-B9F8-34B98CAF7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85" y="3671276"/>
            <a:ext cx="504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</p:txBody>
      </p:sp>
      <p:sp>
        <p:nvSpPr>
          <p:cNvPr id="61" name="AutoShape 60">
            <a:extLst>
              <a:ext uri="{FF2B5EF4-FFF2-40B4-BE49-F238E27FC236}">
                <a16:creationId xmlns:a16="http://schemas.microsoft.com/office/drawing/2014/main" id="{9CD24A57-42BD-A9D2-F5EB-ABA865E9079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350985" y="4014176"/>
            <a:ext cx="762000" cy="228600"/>
          </a:xfrm>
          <a:custGeom>
            <a:avLst/>
            <a:gdLst>
              <a:gd name="T0" fmla="*/ 666750 w 21600"/>
              <a:gd name="T1" fmla="*/ 114300 h 21600"/>
              <a:gd name="T2" fmla="*/ 381000 w 21600"/>
              <a:gd name="T3" fmla="*/ 228600 h 21600"/>
              <a:gd name="T4" fmla="*/ 95250 w 21600"/>
              <a:gd name="T5" fmla="*/ 114300 h 21600"/>
              <a:gd name="T6" fmla="*/ 3810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2" name="Line 61">
            <a:extLst>
              <a:ext uri="{FF2B5EF4-FFF2-40B4-BE49-F238E27FC236}">
                <a16:creationId xmlns:a16="http://schemas.microsoft.com/office/drawing/2014/main" id="{BF4B7BE7-CFB1-1B0A-CC9D-B001E6A2B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285" y="412847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3" name="Line 62">
            <a:extLst>
              <a:ext uri="{FF2B5EF4-FFF2-40B4-BE49-F238E27FC236}">
                <a16:creationId xmlns:a16="http://schemas.microsoft.com/office/drawing/2014/main" id="{CADB6D8E-EA8E-D22F-6CC2-B24B27C10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85" y="4357076"/>
            <a:ext cx="279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4" name="Line 63">
            <a:extLst>
              <a:ext uri="{FF2B5EF4-FFF2-40B4-BE49-F238E27FC236}">
                <a16:creationId xmlns:a16="http://schemas.microsoft.com/office/drawing/2014/main" id="{4732C4C7-96D1-5583-64F2-B2C99810F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3290276"/>
            <a:ext cx="81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AAE4E39-FB2B-2F53-4EC1-C719F290B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85" y="2528276"/>
            <a:ext cx="4572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B6D8F7-C361-C5F7-455F-BCE18D518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85" y="252827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/>
              <a:t>Shift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/>
              <a:t>left 2</a:t>
            </a:r>
          </a:p>
        </p:txBody>
      </p:sp>
      <p:sp>
        <p:nvSpPr>
          <p:cNvPr id="67" name="Line 66">
            <a:extLst>
              <a:ext uri="{FF2B5EF4-FFF2-40B4-BE49-F238E27FC236}">
                <a16:creationId xmlns:a16="http://schemas.microsoft.com/office/drawing/2014/main" id="{6E3E208E-654B-D3AB-892A-E9945C39DC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85" y="283307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363CAA6-A1B8-F0A9-2AA7-63AC66E43B99}"/>
              </a:ext>
            </a:extLst>
          </p:cNvPr>
          <p:cNvGrpSpPr>
            <a:grpSpLocks/>
          </p:cNvGrpSpPr>
          <p:nvPr/>
        </p:nvGrpSpPr>
        <p:grpSpPr bwMode="auto">
          <a:xfrm>
            <a:off x="7278085" y="2147276"/>
            <a:ext cx="304800" cy="914400"/>
            <a:chOff x="1392" y="2880"/>
            <a:chExt cx="288" cy="480"/>
          </a:xfrm>
        </p:grpSpPr>
        <p:sp>
          <p:nvSpPr>
            <p:cNvPr id="69" name="Line 68">
              <a:extLst>
                <a:ext uri="{FF2B5EF4-FFF2-40B4-BE49-F238E27FC236}">
                  <a16:creationId xmlns:a16="http://schemas.microsoft.com/office/drawing/2014/main" id="{AC8EA642-DF57-E942-609F-6673A7987D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Line 69">
              <a:extLst>
                <a:ext uri="{FF2B5EF4-FFF2-40B4-BE49-F238E27FC236}">
                  <a16:creationId xmlns:a16="http://schemas.microsoft.com/office/drawing/2014/main" id="{6C85429C-23AC-9A47-5085-189B77F55C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Line 70">
              <a:extLst>
                <a:ext uri="{FF2B5EF4-FFF2-40B4-BE49-F238E27FC236}">
                  <a16:creationId xmlns:a16="http://schemas.microsoft.com/office/drawing/2014/main" id="{1E22EB43-2514-F02D-6C30-C8799873CA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71">
              <a:extLst>
                <a:ext uri="{FF2B5EF4-FFF2-40B4-BE49-F238E27FC236}">
                  <a16:creationId xmlns:a16="http://schemas.microsoft.com/office/drawing/2014/main" id="{B7B53466-3921-9D53-26D1-4E3117F300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72">
              <a:extLst>
                <a:ext uri="{FF2B5EF4-FFF2-40B4-BE49-F238E27FC236}">
                  <a16:creationId xmlns:a16="http://schemas.microsoft.com/office/drawing/2014/main" id="{8286DFF2-2AF1-E528-9942-83C5DDC3A1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Line 73">
              <a:extLst>
                <a:ext uri="{FF2B5EF4-FFF2-40B4-BE49-F238E27FC236}">
                  <a16:creationId xmlns:a16="http://schemas.microsoft.com/office/drawing/2014/main" id="{4D37FB90-0C4C-7D78-B978-9548EAE5EA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Line 74">
              <a:extLst>
                <a:ext uri="{FF2B5EF4-FFF2-40B4-BE49-F238E27FC236}">
                  <a16:creationId xmlns:a16="http://schemas.microsoft.com/office/drawing/2014/main" id="{9F2D9A24-358E-6CBA-763D-7EC4ADA9E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6" name="Text Box 75">
            <a:extLst>
              <a:ext uri="{FF2B5EF4-FFF2-40B4-BE49-F238E27FC236}">
                <a16:creationId xmlns:a16="http://schemas.microsoft.com/office/drawing/2014/main" id="{A88978BD-64CE-173E-3DDD-F1271395B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885" y="2452076"/>
            <a:ext cx="481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Add</a:t>
            </a:r>
          </a:p>
        </p:txBody>
      </p:sp>
      <p:sp>
        <p:nvSpPr>
          <p:cNvPr id="77" name="Line 76">
            <a:extLst>
              <a:ext uri="{FF2B5EF4-FFF2-40B4-BE49-F238E27FC236}">
                <a16:creationId xmlns:a16="http://schemas.microsoft.com/office/drawing/2014/main" id="{E9C47085-30C9-EF28-5E53-D48A2F13E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198" y="283307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6FBB7D3-00F1-386D-C72F-B7A7C6172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85" y="2985476"/>
            <a:ext cx="1295400" cy="1447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79" name="Line 78">
            <a:extLst>
              <a:ext uri="{FF2B5EF4-FFF2-40B4-BE49-F238E27FC236}">
                <a16:creationId xmlns:a16="http://schemas.microsoft.com/office/drawing/2014/main" id="{D906FF3F-0050-8471-0784-1F0F04473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3747476"/>
            <a:ext cx="25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560939A8-7458-1949-226D-C9C6C5E42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0310" y="2985476"/>
            <a:ext cx="8715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dirty="0"/>
              <a:t>Data</a:t>
            </a:r>
          </a:p>
          <a:p>
            <a:pPr algn="ctr"/>
            <a:r>
              <a:rPr lang="en-US" altLang="en-US" sz="1400" b="1" dirty="0"/>
              <a:t>Memory</a:t>
            </a:r>
          </a:p>
        </p:txBody>
      </p:sp>
      <p:sp>
        <p:nvSpPr>
          <p:cNvPr id="81" name="Text Box 80">
            <a:extLst>
              <a:ext uri="{FF2B5EF4-FFF2-40B4-BE49-F238E27FC236}">
                <a16:creationId xmlns:a16="http://schemas.microsoft.com/office/drawing/2014/main" id="{829BB1E9-0734-3021-0257-7DD6C4E83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85" y="3595076"/>
            <a:ext cx="7413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Address</a:t>
            </a:r>
          </a:p>
        </p:txBody>
      </p:sp>
      <p:sp>
        <p:nvSpPr>
          <p:cNvPr id="82" name="Text Box 81">
            <a:extLst>
              <a:ext uri="{FF2B5EF4-FFF2-40B4-BE49-F238E27FC236}">
                <a16:creationId xmlns:a16="http://schemas.microsoft.com/office/drawing/2014/main" id="{4E262168-40FC-BF19-2408-C759C118F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85" y="3976076"/>
            <a:ext cx="903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Write Data</a:t>
            </a:r>
          </a:p>
        </p:txBody>
      </p:sp>
      <p:sp>
        <p:nvSpPr>
          <p:cNvPr id="83" name="Text Box 82">
            <a:extLst>
              <a:ext uri="{FF2B5EF4-FFF2-40B4-BE49-F238E27FC236}">
                <a16:creationId xmlns:a16="http://schemas.microsoft.com/office/drawing/2014/main" id="{576E133D-B7E2-B800-8C9F-83C312108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285" y="3518876"/>
            <a:ext cx="54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/>
              <a:t>Read</a:t>
            </a:r>
          </a:p>
          <a:p>
            <a:r>
              <a:rPr lang="en-US" altLang="en-US" sz="1200" dirty="0"/>
              <a:t>Data</a:t>
            </a:r>
          </a:p>
        </p:txBody>
      </p:sp>
      <p:sp>
        <p:nvSpPr>
          <p:cNvPr id="84" name="Line 83">
            <a:extLst>
              <a:ext uri="{FF2B5EF4-FFF2-40B4-BE49-F238E27FC236}">
                <a16:creationId xmlns:a16="http://schemas.microsoft.com/office/drawing/2014/main" id="{6DCA7A37-4637-EE35-C233-5A6C57E277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412847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5" name="Line 84">
            <a:extLst>
              <a:ext uri="{FF2B5EF4-FFF2-40B4-BE49-F238E27FC236}">
                <a16:creationId xmlns:a16="http://schemas.microsoft.com/office/drawing/2014/main" id="{A564D04A-BD18-7A8B-8645-5D95693E0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85" y="4128476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6" name="AutoShape 85">
            <a:extLst>
              <a:ext uri="{FF2B5EF4-FFF2-40B4-BE49-F238E27FC236}">
                <a16:creationId xmlns:a16="http://schemas.microsoft.com/office/drawing/2014/main" id="{419EF0FE-715D-431D-93D1-B810BB02229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9716485" y="3823676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7" name="Line 86">
            <a:extLst>
              <a:ext uri="{FF2B5EF4-FFF2-40B4-BE49-F238E27FC236}">
                <a16:creationId xmlns:a16="http://schemas.microsoft.com/office/drawing/2014/main" id="{1535AF44-8EB3-AC76-F906-FEADF83E8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3685" y="3899876"/>
            <a:ext cx="1524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8" name="Line 87">
            <a:extLst>
              <a:ext uri="{FF2B5EF4-FFF2-40B4-BE49-F238E27FC236}">
                <a16:creationId xmlns:a16="http://schemas.microsoft.com/office/drawing/2014/main" id="{4BD3B7A8-D149-C6D3-57AC-8BD442366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485" y="3290276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9" name="Line 88">
            <a:extLst>
              <a:ext uri="{FF2B5EF4-FFF2-40B4-BE49-F238E27FC236}">
                <a16:creationId xmlns:a16="http://schemas.microsoft.com/office/drawing/2014/main" id="{B89F78FC-40AE-AB5D-C522-ADC3F96E8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85" y="4204676"/>
            <a:ext cx="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0" name="Line 89">
            <a:extLst>
              <a:ext uri="{FF2B5EF4-FFF2-40B4-BE49-F238E27FC236}">
                <a16:creationId xmlns:a16="http://schemas.microsoft.com/office/drawing/2014/main" id="{452CC188-5FD2-90C7-6722-6FC6ADD8B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0485" y="237587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1" name="Line 90">
            <a:extLst>
              <a:ext uri="{FF2B5EF4-FFF2-40B4-BE49-F238E27FC236}">
                <a16:creationId xmlns:a16="http://schemas.microsoft.com/office/drawing/2014/main" id="{58BC99E3-29D8-6D71-79AC-77B4B3EEDF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8485" y="1385276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" name="Line 91">
            <a:extLst>
              <a:ext uri="{FF2B5EF4-FFF2-40B4-BE49-F238E27FC236}">
                <a16:creationId xmlns:a16="http://schemas.microsoft.com/office/drawing/2014/main" id="{C2BE3930-E418-8391-F5CC-58075AB3B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85" y="3671276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3" name="Line 92">
            <a:extLst>
              <a:ext uri="{FF2B5EF4-FFF2-40B4-BE49-F238E27FC236}">
                <a16:creationId xmlns:a16="http://schemas.microsoft.com/office/drawing/2014/main" id="{05DB6C2F-12F5-6326-BD2E-674EB6707C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1685" y="3747476"/>
            <a:ext cx="17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BD64B35-5C62-5666-7D49-8ECAAE28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485" y="2147276"/>
            <a:ext cx="152400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6344377-33BC-A777-F74A-FD1552DE6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85" y="2147276"/>
            <a:ext cx="152400" cy="3733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96" name="Line 95">
            <a:extLst>
              <a:ext uri="{FF2B5EF4-FFF2-40B4-BE49-F238E27FC236}">
                <a16:creationId xmlns:a16="http://schemas.microsoft.com/office/drawing/2014/main" id="{3ADFCE8A-48DE-A1B1-6869-2E6C5C969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85" y="237587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7" name="Line 96">
            <a:extLst>
              <a:ext uri="{FF2B5EF4-FFF2-40B4-BE49-F238E27FC236}">
                <a16:creationId xmlns:a16="http://schemas.microsoft.com/office/drawing/2014/main" id="{84C8FC1C-E9E3-C0DC-0BAA-EAE1E0BD1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885" y="2375876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D43B40CA-F893-A66C-874B-C6EFEB08C6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85" y="2604476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9" name="Line 98">
            <a:extLst>
              <a:ext uri="{FF2B5EF4-FFF2-40B4-BE49-F238E27FC236}">
                <a16:creationId xmlns:a16="http://schemas.microsoft.com/office/drawing/2014/main" id="{5AC2A402-E8A8-324A-5CE4-E97CD504CD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4890476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83401B51-B7CC-F439-D6F5-5E7DA2BAA8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85" y="3976076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1" name="Line 100">
            <a:extLst>
              <a:ext uri="{FF2B5EF4-FFF2-40B4-BE49-F238E27FC236}">
                <a16:creationId xmlns:a16="http://schemas.microsoft.com/office/drawing/2014/main" id="{CF1AC49D-C8DF-8C8B-DE1E-95CF4952CC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885" y="4890476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EB01DDB-7AF2-DDEB-B38F-71D8F349A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85" y="2756876"/>
            <a:ext cx="1524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03" name="Line 102">
            <a:extLst>
              <a:ext uri="{FF2B5EF4-FFF2-40B4-BE49-F238E27FC236}">
                <a16:creationId xmlns:a16="http://schemas.microsoft.com/office/drawing/2014/main" id="{5AB20FA5-EB8A-839A-00D8-4F89B9A625B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85" y="4890476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4" name="Line 103">
            <a:extLst>
              <a:ext uri="{FF2B5EF4-FFF2-40B4-BE49-F238E27FC236}">
                <a16:creationId xmlns:a16="http://schemas.microsoft.com/office/drawing/2014/main" id="{D659BE9E-D8F3-DFF2-15F3-094AB42F95D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85" y="3747476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5" name="Line 104">
            <a:extLst>
              <a:ext uri="{FF2B5EF4-FFF2-40B4-BE49-F238E27FC236}">
                <a16:creationId xmlns:a16="http://schemas.microsoft.com/office/drawing/2014/main" id="{8981B1F3-1442-B3AF-C660-A4C4134522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6085" y="3899876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6" name="Line 105">
            <a:extLst>
              <a:ext uri="{FF2B5EF4-FFF2-40B4-BE49-F238E27FC236}">
                <a16:creationId xmlns:a16="http://schemas.microsoft.com/office/drawing/2014/main" id="{7D3F6895-3FAD-1898-BFC6-1BE729A2A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85" y="1080476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7" name="Line 106">
            <a:extLst>
              <a:ext uri="{FF2B5EF4-FFF2-40B4-BE49-F238E27FC236}">
                <a16:creationId xmlns:a16="http://schemas.microsoft.com/office/drawing/2014/main" id="{A137B14B-9047-4FBB-77A2-5193D6891B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35285" y="4128476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8" name="Line 107">
            <a:extLst>
              <a:ext uri="{FF2B5EF4-FFF2-40B4-BE49-F238E27FC236}">
                <a16:creationId xmlns:a16="http://schemas.microsoft.com/office/drawing/2014/main" id="{9794FD01-5E29-D617-CB45-7439FB0EFF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64085" y="4128476"/>
            <a:ext cx="152400" cy="762000"/>
          </a:xfrm>
          <a:prstGeom prst="line">
            <a:avLst/>
          </a:prstGeom>
          <a:noFill/>
          <a:ln w="28575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" name="Text Box 108">
            <a:extLst>
              <a:ext uri="{FF2B5EF4-FFF2-40B4-BE49-F238E27FC236}">
                <a16:creationId xmlns:a16="http://schemas.microsoft.com/office/drawing/2014/main" id="{8ACFA5E6-3696-D463-9E96-CFCA60BAE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085" y="1842476"/>
            <a:ext cx="5159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IF/ID</a:t>
            </a:r>
          </a:p>
        </p:txBody>
      </p:sp>
      <p:sp>
        <p:nvSpPr>
          <p:cNvPr id="110" name="Line 109">
            <a:extLst>
              <a:ext uri="{FF2B5EF4-FFF2-40B4-BE49-F238E27FC236}">
                <a16:creationId xmlns:a16="http://schemas.microsoft.com/office/drawing/2014/main" id="{A3E6660C-273B-4D1D-7616-428520140E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3685" y="2833076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1" name="Line 110">
            <a:extLst>
              <a:ext uri="{FF2B5EF4-FFF2-40B4-BE49-F238E27FC236}">
                <a16:creationId xmlns:a16="http://schemas.microsoft.com/office/drawing/2014/main" id="{9627D584-058B-B1F9-1F23-22564FE0A2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85" y="4890476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2" name="Line 111">
            <a:extLst>
              <a:ext uri="{FF2B5EF4-FFF2-40B4-BE49-F238E27FC236}">
                <a16:creationId xmlns:a16="http://schemas.microsoft.com/office/drawing/2014/main" id="{5BFE0195-C3EA-A4F5-BA1C-C70FA8F29C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2375876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3" name="Line 112">
            <a:extLst>
              <a:ext uri="{FF2B5EF4-FFF2-40B4-BE49-F238E27FC236}">
                <a16:creationId xmlns:a16="http://schemas.microsoft.com/office/drawing/2014/main" id="{ABDDC337-8BFF-2AFF-8DEE-1DACEA459E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885" y="1385276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4" name="Line 113">
            <a:extLst>
              <a:ext uri="{FF2B5EF4-FFF2-40B4-BE49-F238E27FC236}">
                <a16:creationId xmlns:a16="http://schemas.microsoft.com/office/drawing/2014/main" id="{ED5BCF70-6D10-0307-EE9E-762DB684F4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6685" y="2909276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5" name="Line 114">
            <a:extLst>
              <a:ext uri="{FF2B5EF4-FFF2-40B4-BE49-F238E27FC236}">
                <a16:creationId xmlns:a16="http://schemas.microsoft.com/office/drawing/2014/main" id="{8D882FB5-945E-CD82-8464-73A91FD50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85" y="2071076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BE5C645-FDB8-545F-E543-D5A21ECEF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85" y="2147276"/>
            <a:ext cx="152400" cy="342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77F4409-3767-DCA3-CBD9-5D9BFBDE6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285" y="4661876"/>
            <a:ext cx="812800" cy="4572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EA8DAB7-DD10-AE41-5E30-A1ED9B986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85" y="4661876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Sign</a:t>
            </a:r>
          </a:p>
          <a:p>
            <a:pPr algn="ctr"/>
            <a:r>
              <a:rPr lang="en-US" altLang="en-US" sz="1200" b="1" dirty="0"/>
              <a:t>Extend</a:t>
            </a:r>
          </a:p>
        </p:txBody>
      </p:sp>
      <p:sp>
        <p:nvSpPr>
          <p:cNvPr id="119" name="Line 118">
            <a:extLst>
              <a:ext uri="{FF2B5EF4-FFF2-40B4-BE49-F238E27FC236}">
                <a16:creationId xmlns:a16="http://schemas.microsoft.com/office/drawing/2014/main" id="{3FAC1D33-AFC2-05D6-91D7-706C0D5599A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260447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0" name="Line 119">
            <a:extLst>
              <a:ext uri="{FF2B5EF4-FFF2-40B4-BE49-F238E27FC236}">
                <a16:creationId xmlns:a16="http://schemas.microsoft.com/office/drawing/2014/main" id="{542FFD51-5E9C-DF21-DC8F-0EB6CCF4EF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6685" y="2909276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1" name="Line 120">
            <a:extLst>
              <a:ext uri="{FF2B5EF4-FFF2-40B4-BE49-F238E27FC236}">
                <a16:creationId xmlns:a16="http://schemas.microsoft.com/office/drawing/2014/main" id="{CE186A35-8B1B-B531-26D6-2E021921A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2909276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2" name="Line 121">
            <a:extLst>
              <a:ext uri="{FF2B5EF4-FFF2-40B4-BE49-F238E27FC236}">
                <a16:creationId xmlns:a16="http://schemas.microsoft.com/office/drawing/2014/main" id="{AD2E1C94-3105-9867-EFC0-A35303625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885" y="3747476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3" name="Text Box 122">
            <a:extLst>
              <a:ext uri="{FF2B5EF4-FFF2-40B4-BE49-F238E27FC236}">
                <a16:creationId xmlns:a16="http://schemas.microsoft.com/office/drawing/2014/main" id="{8315CAF6-237B-549F-4E7C-3199C2E1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285" y="1232876"/>
            <a:ext cx="582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ID/EX</a:t>
            </a:r>
          </a:p>
        </p:txBody>
      </p:sp>
      <p:sp>
        <p:nvSpPr>
          <p:cNvPr id="124" name="Text Box 123">
            <a:extLst>
              <a:ext uri="{FF2B5EF4-FFF2-40B4-BE49-F238E27FC236}">
                <a16:creationId xmlns:a16="http://schemas.microsoft.com/office/drawing/2014/main" id="{D4CB6E87-9114-7A36-F884-46C8BB3E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4285" y="1415439"/>
            <a:ext cx="7858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EX/MEM</a:t>
            </a:r>
          </a:p>
        </p:txBody>
      </p:sp>
      <p:sp>
        <p:nvSpPr>
          <p:cNvPr id="125" name="Text Box 124">
            <a:extLst>
              <a:ext uri="{FF2B5EF4-FFF2-40B4-BE49-F238E27FC236}">
                <a16:creationId xmlns:a16="http://schemas.microsoft.com/office/drawing/2014/main" id="{A1703B9C-D43C-8E97-0BDF-8817D9549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9285" y="2299676"/>
            <a:ext cx="836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 dirty="0"/>
              <a:t>MEM/WB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5DF6496-17E8-E91B-6648-564035D20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85" y="1918676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126C30D-28B1-4445-DAEE-C932C7B6F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85" y="1690076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F8B5ABE-1C67-138C-7FBA-04C3B9F9B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85" y="1461476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7B96EC5-F168-DFED-2E9B-2B92412F5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85" y="1918676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B0DEC0C-7887-40EE-2A93-A12EEA05A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85" y="1690076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FCB16EE-1624-3975-866A-FB503F9FF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085" y="2528276"/>
            <a:ext cx="152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4EFD562-7B27-E267-44AE-D3DE05CA5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085" y="1690076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Control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6E46649-34A8-4AD0-6B62-293E8725C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85" y="1309076"/>
            <a:ext cx="762000" cy="990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34" name="Line 133">
            <a:extLst>
              <a:ext uri="{FF2B5EF4-FFF2-40B4-BE49-F238E27FC236}">
                <a16:creationId xmlns:a16="http://schemas.microsoft.com/office/drawing/2014/main" id="{4E9E1C9C-3DDC-471F-00AD-D8600B6AC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1842476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5" name="Line 134">
            <a:extLst>
              <a:ext uri="{FF2B5EF4-FFF2-40B4-BE49-F238E27FC236}">
                <a16:creationId xmlns:a16="http://schemas.microsoft.com/office/drawing/2014/main" id="{E1E27281-C048-7FF7-1C15-1D7B088809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184247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6" name="Line 135">
            <a:extLst>
              <a:ext uri="{FF2B5EF4-FFF2-40B4-BE49-F238E27FC236}">
                <a16:creationId xmlns:a16="http://schemas.microsoft.com/office/drawing/2014/main" id="{231884FE-EE44-7C6B-0D0B-58BF91B8F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1523" y="1613876"/>
            <a:ext cx="487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7" name="Line 136">
            <a:extLst>
              <a:ext uri="{FF2B5EF4-FFF2-40B4-BE49-F238E27FC236}">
                <a16:creationId xmlns:a16="http://schemas.microsoft.com/office/drawing/2014/main" id="{2C6D4A09-6DEC-702D-19AD-3AD823FBC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685" y="1842476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8" name="Line 137">
            <a:extLst>
              <a:ext uri="{FF2B5EF4-FFF2-40B4-BE49-F238E27FC236}">
                <a16:creationId xmlns:a16="http://schemas.microsoft.com/office/drawing/2014/main" id="{85CAEFDF-3796-9A97-292A-BE1E6A8E0F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85" y="207107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9" name="Line 138">
            <a:extLst>
              <a:ext uri="{FF2B5EF4-FFF2-40B4-BE49-F238E27FC236}">
                <a16:creationId xmlns:a16="http://schemas.microsoft.com/office/drawing/2014/main" id="{BC58AB54-9791-5188-FE10-565BB5EAC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2071076"/>
            <a:ext cx="1676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0" name="Line 139">
            <a:extLst>
              <a:ext uri="{FF2B5EF4-FFF2-40B4-BE49-F238E27FC236}">
                <a16:creationId xmlns:a16="http://schemas.microsoft.com/office/drawing/2014/main" id="{DC85F1EC-A0EF-D7C6-FD5C-2044C9F700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2071076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1" name="Line 140">
            <a:extLst>
              <a:ext uri="{FF2B5EF4-FFF2-40B4-BE49-F238E27FC236}">
                <a16:creationId xmlns:a16="http://schemas.microsoft.com/office/drawing/2014/main" id="{171AEF07-DFBD-9493-E340-5A4536583B1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1842476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2" name="Line 141">
            <a:extLst>
              <a:ext uri="{FF2B5EF4-FFF2-40B4-BE49-F238E27FC236}">
                <a16:creationId xmlns:a16="http://schemas.microsoft.com/office/drawing/2014/main" id="{C61A5F05-F96F-7BB9-BE87-C334938B74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1537676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3" name="Line 142">
            <a:extLst>
              <a:ext uri="{FF2B5EF4-FFF2-40B4-BE49-F238E27FC236}">
                <a16:creationId xmlns:a16="http://schemas.microsoft.com/office/drawing/2014/main" id="{E6D4BAD0-A0B2-AB16-F821-387294C83D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7485" y="2680676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4" name="Line 143">
            <a:extLst>
              <a:ext uri="{FF2B5EF4-FFF2-40B4-BE49-F238E27FC236}">
                <a16:creationId xmlns:a16="http://schemas.microsoft.com/office/drawing/2014/main" id="{B12B98C8-56B3-9AF4-29FA-2DE5BB77E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685" y="1842476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5" name="Line 144">
            <a:extLst>
              <a:ext uri="{FF2B5EF4-FFF2-40B4-BE49-F238E27FC236}">
                <a16:creationId xmlns:a16="http://schemas.microsoft.com/office/drawing/2014/main" id="{461FDAF7-7EF4-D040-164A-F571EC6C9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485" y="2680676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6" name="Line 145">
            <a:extLst>
              <a:ext uri="{FF2B5EF4-FFF2-40B4-BE49-F238E27FC236}">
                <a16:creationId xmlns:a16="http://schemas.microsoft.com/office/drawing/2014/main" id="{7C603818-1B86-41CF-71ED-7975E1571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9685" y="184247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7" name="Line 146">
            <a:extLst>
              <a:ext uri="{FF2B5EF4-FFF2-40B4-BE49-F238E27FC236}">
                <a16:creationId xmlns:a16="http://schemas.microsoft.com/office/drawing/2014/main" id="{F3B0C537-58DE-D549-10BB-1B637A371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0885" y="1537676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8" name="AutoShape 147">
            <a:extLst>
              <a:ext uri="{FF2B5EF4-FFF2-40B4-BE49-F238E27FC236}">
                <a16:creationId xmlns:a16="http://schemas.microsoft.com/office/drawing/2014/main" id="{37190FF4-508E-4821-2B65-C6E6E1CE38A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287485" y="5271476"/>
            <a:ext cx="685800" cy="228600"/>
          </a:xfrm>
          <a:custGeom>
            <a:avLst/>
            <a:gdLst>
              <a:gd name="T0" fmla="*/ 600075 w 21600"/>
              <a:gd name="T1" fmla="*/ 114300 h 21600"/>
              <a:gd name="T2" fmla="*/ 342900 w 21600"/>
              <a:gd name="T3" fmla="*/ 228600 h 21600"/>
              <a:gd name="T4" fmla="*/ 85725 w 21600"/>
              <a:gd name="T5" fmla="*/ 114300 h 21600"/>
              <a:gd name="T6" fmla="*/ 3429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9" name="Line 148">
            <a:extLst>
              <a:ext uri="{FF2B5EF4-FFF2-40B4-BE49-F238E27FC236}">
                <a16:creationId xmlns:a16="http://schemas.microsoft.com/office/drawing/2014/main" id="{195E0436-7E45-15A1-8860-79182D298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85" y="5347676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0" name="Line 149">
            <a:extLst>
              <a:ext uri="{FF2B5EF4-FFF2-40B4-BE49-F238E27FC236}">
                <a16:creationId xmlns:a16="http://schemas.microsoft.com/office/drawing/2014/main" id="{4B1C66DF-0978-CE1F-ED5D-D38BB8FC6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285" y="5576276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1" name="Line 150">
            <a:extLst>
              <a:ext uri="{FF2B5EF4-FFF2-40B4-BE49-F238E27FC236}">
                <a16:creationId xmlns:a16="http://schemas.microsoft.com/office/drawing/2014/main" id="{8693F8B3-97B1-9CF7-503F-EB01EBA77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1285" y="5576276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7D31FD6-465F-0F89-177C-9DB58AFC8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85" y="4280876"/>
            <a:ext cx="4572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0087480-C976-F1CB-8B02-816527715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85" y="428087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200" b="1" dirty="0"/>
              <a:t>ALU</a:t>
            </a:r>
          </a:p>
          <a:p>
            <a:pPr algn="ctr">
              <a:lnSpc>
                <a:spcPts val="1600"/>
              </a:lnSpc>
            </a:pPr>
            <a:r>
              <a:rPr lang="en-US" altLang="en-US" sz="1200" b="1" dirty="0"/>
              <a:t>cntrl</a:t>
            </a:r>
          </a:p>
        </p:txBody>
      </p:sp>
      <p:sp>
        <p:nvSpPr>
          <p:cNvPr id="154" name="Line 153">
            <a:extLst>
              <a:ext uri="{FF2B5EF4-FFF2-40B4-BE49-F238E27FC236}">
                <a16:creationId xmlns:a16="http://schemas.microsoft.com/office/drawing/2014/main" id="{329E37E1-4375-03F0-A7E4-70721CD29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685" y="4585676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5" name="Line 154">
            <a:extLst>
              <a:ext uri="{FF2B5EF4-FFF2-40B4-BE49-F238E27FC236}">
                <a16:creationId xmlns:a16="http://schemas.microsoft.com/office/drawing/2014/main" id="{F810C33F-4CA2-6F96-FFFF-5CFCE1382E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4285" y="412847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6" name="AutoShape 155">
            <a:extLst>
              <a:ext uri="{FF2B5EF4-FFF2-40B4-BE49-F238E27FC236}">
                <a16:creationId xmlns:a16="http://schemas.microsoft.com/office/drawing/2014/main" id="{11FDC981-D3D1-16F4-34C9-7B3928A5F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9685" y="2528276"/>
            <a:ext cx="381000" cy="304800"/>
          </a:xfrm>
          <a:prstGeom prst="flowChartDelay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57" name="Line 156">
            <a:extLst>
              <a:ext uri="{FF2B5EF4-FFF2-40B4-BE49-F238E27FC236}">
                <a16:creationId xmlns:a16="http://schemas.microsoft.com/office/drawing/2014/main" id="{92DA4416-618A-37BC-7492-69A3F9F72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85" y="275687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8" name="Line 157">
            <a:extLst>
              <a:ext uri="{FF2B5EF4-FFF2-40B4-BE49-F238E27FC236}">
                <a16:creationId xmlns:a16="http://schemas.microsoft.com/office/drawing/2014/main" id="{985D1575-9709-A6C7-072D-87E0EF4B8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285" y="275687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1CEC240-C9C8-B706-A8A9-6B510B238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885" y="2528276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RegWrite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FE8D2F4-EF90-CF3A-7842-E01A14EBF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85" y="4585676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MemWrite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043B0091-EA72-344E-5301-B7EF2D8DA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285" y="4585676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MemRead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13CE7CC-3BDD-D4D0-2884-2F91E65FA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85" y="3290276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MemtoReg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3DE2EBE-173D-D88E-CDF5-DC0669CB7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685" y="5728676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RegDst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70B237-967A-C542-4CA3-953E59DAD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85" y="4966676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ALUOp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9E5C9C3-F4EF-406A-6C4A-F57328597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885" y="3442676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ALUSrc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44D49EA-3B8C-EDFF-611E-0EB753117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085" y="2375876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Branch</a:t>
            </a:r>
          </a:p>
        </p:txBody>
      </p:sp>
      <p:sp>
        <p:nvSpPr>
          <p:cNvPr id="167" name="Line 166">
            <a:extLst>
              <a:ext uri="{FF2B5EF4-FFF2-40B4-BE49-F238E27FC236}">
                <a16:creationId xmlns:a16="http://schemas.microsoft.com/office/drawing/2014/main" id="{CBE03BC7-2653-DFD7-F7C6-BFB77DE104E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7285" y="2604476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8" name="Line 167">
            <a:extLst>
              <a:ext uri="{FF2B5EF4-FFF2-40B4-BE49-F238E27FC236}">
                <a16:creationId xmlns:a16="http://schemas.microsoft.com/office/drawing/2014/main" id="{6BDA5578-6F12-DE69-7E9D-83E158936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3085" y="851876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9" name="Line 168">
            <a:extLst>
              <a:ext uri="{FF2B5EF4-FFF2-40B4-BE49-F238E27FC236}">
                <a16:creationId xmlns:a16="http://schemas.microsoft.com/office/drawing/2014/main" id="{A487BE5F-5DC0-6716-6122-BAF716507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85" y="2680676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0" name="Line 169">
            <a:extLst>
              <a:ext uri="{FF2B5EF4-FFF2-40B4-BE49-F238E27FC236}">
                <a16:creationId xmlns:a16="http://schemas.microsoft.com/office/drawing/2014/main" id="{22FB64E8-2754-AB4E-F869-E374240683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85" y="851876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C4BA7BA-BE20-C34D-15C9-974EF947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085" y="1004276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/>
              <a:t>PCSrc</a:t>
            </a:r>
          </a:p>
        </p:txBody>
      </p:sp>
      <p:sp>
        <p:nvSpPr>
          <p:cNvPr id="172" name="Line 171">
            <a:extLst>
              <a:ext uri="{FF2B5EF4-FFF2-40B4-BE49-F238E27FC236}">
                <a16:creationId xmlns:a16="http://schemas.microsoft.com/office/drawing/2014/main" id="{E42BD9A0-70F0-292A-7782-06E72A7FE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085" y="85187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3" name="Line 172">
            <a:extLst>
              <a:ext uri="{FF2B5EF4-FFF2-40B4-BE49-F238E27FC236}">
                <a16:creationId xmlns:a16="http://schemas.microsoft.com/office/drawing/2014/main" id="{DA8CBB0F-F012-3B62-D9F9-FE981D667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4485" y="275687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4" name="Line 173">
            <a:extLst>
              <a:ext uri="{FF2B5EF4-FFF2-40B4-BE49-F238E27FC236}">
                <a16:creationId xmlns:a16="http://schemas.microsoft.com/office/drawing/2014/main" id="{53C0D0AA-C639-3222-D588-B0F065F36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1085" y="4433276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5" name="Line 174">
            <a:extLst>
              <a:ext uri="{FF2B5EF4-FFF2-40B4-BE49-F238E27FC236}">
                <a16:creationId xmlns:a16="http://schemas.microsoft.com/office/drawing/2014/main" id="{5B38CF2F-FF3F-42A2-CE91-9FCE7BFAC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685" y="4433276"/>
            <a:ext cx="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6" name="Line 175">
            <a:extLst>
              <a:ext uri="{FF2B5EF4-FFF2-40B4-BE49-F238E27FC236}">
                <a16:creationId xmlns:a16="http://schemas.microsoft.com/office/drawing/2014/main" id="{4DF2FB60-3713-1C99-778B-1344FBEDD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1285" y="351887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7" name="Line 176">
            <a:extLst>
              <a:ext uri="{FF2B5EF4-FFF2-40B4-BE49-F238E27FC236}">
                <a16:creationId xmlns:a16="http://schemas.microsoft.com/office/drawing/2014/main" id="{D13D4F57-D949-B939-F4F5-58B22C8E3C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8485" y="565247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8" name="Line 177">
            <a:extLst>
              <a:ext uri="{FF2B5EF4-FFF2-40B4-BE49-F238E27FC236}">
                <a16:creationId xmlns:a16="http://schemas.microsoft.com/office/drawing/2014/main" id="{A5A590EE-756A-58AA-D82B-C71D6D763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4285" y="481427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9" name="Line 178">
            <a:extLst>
              <a:ext uri="{FF2B5EF4-FFF2-40B4-BE49-F238E27FC236}">
                <a16:creationId xmlns:a16="http://schemas.microsoft.com/office/drawing/2014/main" id="{2F6F19D2-332F-8B1F-16E2-760A9CAB23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685" y="3671276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795969F-CF6C-70C8-8028-B784B1479025}"/>
              </a:ext>
            </a:extLst>
          </p:cNvPr>
          <p:cNvSpPr/>
          <p:nvPr/>
        </p:nvSpPr>
        <p:spPr>
          <a:xfrm rot="16200000">
            <a:off x="9303245" y="5035446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  <a:tabLst>
                <a:tab pos="630555" algn="l"/>
                <a:tab pos="5486400" algn="r"/>
              </a:tabLst>
            </a:pPr>
            <a:r>
              <a:rPr lang="en-US" sz="1400" b="1" dirty="0">
                <a:solidFill>
                  <a:srgbClr val="339933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beq $4, $5, </a:t>
            </a:r>
            <a:r>
              <a:rPr lang="en-US" sz="1400" b="1" dirty="0" smtClean="0">
                <a:solidFill>
                  <a:srgbClr val="339933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</a:t>
            </a:r>
            <a:endParaRPr lang="en-US" sz="1400" dirty="0">
              <a:solidFill>
                <a:srgbClr val="339933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1" name="Rounded Rectangular Callout 197">
            <a:extLst>
              <a:ext uri="{FF2B5EF4-FFF2-40B4-BE49-F238E27FC236}">
                <a16:creationId xmlns:a16="http://schemas.microsoft.com/office/drawing/2014/main" id="{B8B4854B-EFA5-82B6-793A-A4DEC0A1FA23}"/>
              </a:ext>
            </a:extLst>
          </p:cNvPr>
          <p:cNvSpPr/>
          <p:nvPr/>
        </p:nvSpPr>
        <p:spPr>
          <a:xfrm>
            <a:off x="5565171" y="2447877"/>
            <a:ext cx="225425" cy="297656"/>
          </a:xfrm>
          <a:prstGeom prst="wedgeRoundRectCallout">
            <a:avLst>
              <a:gd name="adj1" fmla="val -70648"/>
              <a:gd name="adj2" fmla="val 15342"/>
              <a:gd name="adj3" fmla="val 16667"/>
            </a:avLst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82" name="Rounded Rectangular Callout 200">
            <a:extLst>
              <a:ext uri="{FF2B5EF4-FFF2-40B4-BE49-F238E27FC236}">
                <a16:creationId xmlns:a16="http://schemas.microsoft.com/office/drawing/2014/main" id="{733BFCC1-4230-AF29-9A0C-F3F00BD468C6}"/>
              </a:ext>
            </a:extLst>
          </p:cNvPr>
          <p:cNvSpPr/>
          <p:nvPr/>
        </p:nvSpPr>
        <p:spPr>
          <a:xfrm>
            <a:off x="10213372" y="2999930"/>
            <a:ext cx="225425" cy="297656"/>
          </a:xfrm>
          <a:prstGeom prst="wedgeRoundRectCallout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4B8F08-2B3D-4715-88F8-6E170F9C8F42}"/>
              </a:ext>
            </a:extLst>
          </p:cNvPr>
          <p:cNvSpPr txBox="1"/>
          <p:nvPr/>
        </p:nvSpPr>
        <p:spPr>
          <a:xfrm>
            <a:off x="265814" y="318977"/>
            <a:ext cx="78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Q1</a:t>
            </a:r>
            <a:endParaRPr lang="en-SG" sz="2400" dirty="0">
              <a:solidFill>
                <a:srgbClr val="C00000"/>
              </a:solidFill>
            </a:endParaRPr>
          </a:p>
        </p:txBody>
      </p:sp>
      <p:sp>
        <p:nvSpPr>
          <p:cNvPr id="184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185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186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01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5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81</a:t>
            </a:fld>
            <a:endParaRPr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090BD5-1424-4DAF-9334-0805D8C4A616}"/>
              </a:ext>
            </a:extLst>
          </p:cNvPr>
          <p:cNvSpPr txBox="1">
            <a:spLocks/>
          </p:cNvSpPr>
          <p:nvPr/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Next week – Final recitation!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9AB76F-B050-4E93-AD8A-B57B379DBBC8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628650" fontAlgn="auto">
              <a:spcAft>
                <a:spcPts val="0"/>
              </a:spcAft>
            </a:pPr>
            <a:r>
              <a:rPr lang="en-US" sz="3600" dirty="0" smtClean="0"/>
              <a:t>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614239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4" y="2964100"/>
            <a:ext cx="6751637" cy="1143000"/>
          </a:xfrm>
        </p:spPr>
        <p:txBody>
          <a:bodyPr/>
          <a:lstStyle/>
          <a:p>
            <a:pPr algn="ctr" eaLnBrk="1" hangingPunct="1"/>
            <a:r>
              <a:rPr lang="en-GB" dirty="0">
                <a:solidFill>
                  <a:srgbClr val="9933FF"/>
                </a:solidFill>
                <a:latin typeface="+mn-lt"/>
              </a:rPr>
              <a:t>End of File</a:t>
            </a:r>
          </a:p>
        </p:txBody>
      </p:sp>
    </p:spTree>
    <p:extLst>
      <p:ext uri="{BB962C8B-B14F-4D97-AF65-F5344CB8AC3E}">
        <p14:creationId xmlns:p14="http://schemas.microsoft.com/office/powerpoint/2010/main" val="1374774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E43C9D-1ABA-8445-1A39-2C82E3161A88}"/>
              </a:ext>
            </a:extLst>
          </p:cNvPr>
          <p:cNvSpPr txBox="1">
            <a:spLocks/>
          </p:cNvSpPr>
          <p:nvPr/>
        </p:nvSpPr>
        <p:spPr>
          <a:xfrm>
            <a:off x="1700979" y="347472"/>
            <a:ext cx="7589755" cy="69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dirty="0"/>
              <a:t>Sequential Circuits Quiz 2 Question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64BED-3FE7-C6D7-120E-0955D6E0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4" y="1084732"/>
            <a:ext cx="2356932" cy="106014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97FC67-0E3E-4BB4-A973-726385800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852" y="1036956"/>
            <a:ext cx="1968500" cy="5565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State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A18ED1-6EA9-2D4F-0F8F-D3F3FC758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67" y="1488898"/>
            <a:ext cx="6360867" cy="239194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825774" y="3880838"/>
            <a:ext cx="5012668" cy="2977162"/>
            <a:chOff x="302178" y="1370906"/>
            <a:chExt cx="7192682" cy="4923742"/>
          </a:xfrm>
        </p:grpSpPr>
        <p:grpSp>
          <p:nvGrpSpPr>
            <p:cNvPr id="2" name="Group 1"/>
            <p:cNvGrpSpPr/>
            <p:nvPr/>
          </p:nvGrpSpPr>
          <p:grpSpPr>
            <a:xfrm>
              <a:off x="302178" y="1370906"/>
              <a:ext cx="7192682" cy="4923742"/>
              <a:chOff x="302178" y="1370906"/>
              <a:chExt cx="7192682" cy="492374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D6155EE-F63D-82A0-E488-59B292CB9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178" y="1370906"/>
                <a:ext cx="6810188" cy="492374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29760A-F2B9-5FAB-CF28-5C659BAFE588}"/>
                  </a:ext>
                </a:extLst>
              </p:cNvPr>
              <p:cNvSpPr txBox="1"/>
              <p:nvPr/>
            </p:nvSpPr>
            <p:spPr>
              <a:xfrm>
                <a:off x="1958971" y="1597890"/>
                <a:ext cx="584200" cy="41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050" dirty="0">
                    <a:solidFill>
                      <a:srgbClr val="0000FF"/>
                    </a:solidFill>
                  </a:rPr>
                  <a:t>x’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1273A9-D804-53C8-E570-BD40DECE8E71}"/>
                  </a:ext>
                </a:extLst>
              </p:cNvPr>
              <p:cNvSpPr txBox="1"/>
              <p:nvPr/>
            </p:nvSpPr>
            <p:spPr>
              <a:xfrm>
                <a:off x="2324100" y="3776639"/>
                <a:ext cx="736601" cy="41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050" dirty="0" err="1">
                    <a:solidFill>
                      <a:srgbClr val="0000FF"/>
                    </a:solidFill>
                  </a:rPr>
                  <a:t>B’·x</a:t>
                </a:r>
                <a:r>
                  <a:rPr lang="en-SG" sz="1050" dirty="0">
                    <a:solidFill>
                      <a:srgbClr val="0000FF"/>
                    </a:solidFill>
                  </a:rPr>
                  <a:t>’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134B3-5661-1FD5-DF89-6A3E95C135F2}"/>
                  </a:ext>
                </a:extLst>
              </p:cNvPr>
              <p:cNvSpPr txBox="1"/>
              <p:nvPr/>
            </p:nvSpPr>
            <p:spPr>
              <a:xfrm>
                <a:off x="2216142" y="4442955"/>
                <a:ext cx="736601" cy="41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050" dirty="0">
                    <a:solidFill>
                      <a:srgbClr val="0000FF"/>
                    </a:solidFill>
                  </a:rPr>
                  <a:t>A·B’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1FB19C-6AB4-8D65-F4FB-B86C653144B1}"/>
                  </a:ext>
                </a:extLst>
              </p:cNvPr>
              <p:cNvSpPr txBox="1"/>
              <p:nvPr/>
            </p:nvSpPr>
            <p:spPr>
              <a:xfrm>
                <a:off x="2273300" y="4999468"/>
                <a:ext cx="736601" cy="41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050" dirty="0">
                    <a:solidFill>
                      <a:srgbClr val="0000FF"/>
                    </a:solidFill>
                  </a:rPr>
                  <a:t>A’·B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B6FF9D-954E-BA1F-3616-52705FD7036C}"/>
                  </a:ext>
                </a:extLst>
              </p:cNvPr>
              <p:cNvSpPr txBox="1"/>
              <p:nvPr/>
            </p:nvSpPr>
            <p:spPr>
              <a:xfrm>
                <a:off x="2174872" y="5555983"/>
                <a:ext cx="736601" cy="41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050" dirty="0" err="1">
                    <a:solidFill>
                      <a:srgbClr val="0000FF"/>
                    </a:solidFill>
                  </a:rPr>
                  <a:t>B·x</a:t>
                </a:r>
                <a:endParaRPr lang="en-SG" sz="105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719A54-A323-0640-21D7-185C232C9D2B}"/>
                  </a:ext>
                </a:extLst>
              </p:cNvPr>
              <p:cNvSpPr txBox="1"/>
              <p:nvPr/>
            </p:nvSpPr>
            <p:spPr>
              <a:xfrm>
                <a:off x="3722868" y="1734436"/>
                <a:ext cx="736601" cy="41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050" dirty="0" err="1">
                    <a:solidFill>
                      <a:srgbClr val="C00000"/>
                    </a:solidFill>
                  </a:rPr>
                  <a:t>B·x</a:t>
                </a:r>
                <a:r>
                  <a:rPr lang="en-SG" sz="1050" dirty="0">
                    <a:solidFill>
                      <a:srgbClr val="C00000"/>
                    </a:solidFill>
                  </a:rPr>
                  <a:t>’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857707-4C78-B5B4-217F-5A80E8413B0B}"/>
                  </a:ext>
                </a:extLst>
              </p:cNvPr>
              <p:cNvSpPr txBox="1"/>
              <p:nvPr/>
            </p:nvSpPr>
            <p:spPr>
              <a:xfrm>
                <a:off x="3711936" y="2467298"/>
                <a:ext cx="736601" cy="41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050" dirty="0" err="1">
                    <a:solidFill>
                      <a:srgbClr val="C00000"/>
                    </a:solidFill>
                  </a:rPr>
                  <a:t>B’·x</a:t>
                </a:r>
                <a:endParaRPr lang="en-SG" sz="105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D585C6-3830-D232-13AE-E1505E7F412C}"/>
                  </a:ext>
                </a:extLst>
              </p:cNvPr>
              <p:cNvSpPr txBox="1"/>
              <p:nvPr/>
            </p:nvSpPr>
            <p:spPr>
              <a:xfrm>
                <a:off x="6910660" y="4369709"/>
                <a:ext cx="584200" cy="458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200" dirty="0">
                    <a:solidFill>
                      <a:srgbClr val="0000FF"/>
                    </a:solidFill>
                  </a:rPr>
                  <a:t>B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2BCF86-E3A6-35FF-E2ED-A87EC379C491}"/>
                  </a:ext>
                </a:extLst>
              </p:cNvPr>
              <p:cNvSpPr txBox="1"/>
              <p:nvPr/>
            </p:nvSpPr>
            <p:spPr>
              <a:xfrm>
                <a:off x="6910660" y="5149242"/>
                <a:ext cx="584200" cy="458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200" dirty="0">
                    <a:solidFill>
                      <a:srgbClr val="0000FF"/>
                    </a:solidFill>
                  </a:rPr>
                  <a:t>B’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DF8646-5C6D-5FEA-3B62-954F6BB49D52}"/>
                  </a:ext>
                </a:extLst>
              </p:cNvPr>
              <p:cNvSpPr txBox="1"/>
              <p:nvPr/>
            </p:nvSpPr>
            <p:spPr>
              <a:xfrm>
                <a:off x="3422582" y="3998981"/>
                <a:ext cx="1315303" cy="41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050" dirty="0" err="1">
                    <a:solidFill>
                      <a:srgbClr val="C00000"/>
                    </a:solidFill>
                  </a:rPr>
                  <a:t>B’·x</a:t>
                </a:r>
                <a:r>
                  <a:rPr lang="en-SG" sz="1050" dirty="0">
                    <a:solidFill>
                      <a:srgbClr val="C00000"/>
                    </a:solidFill>
                  </a:rPr>
                  <a:t>’ + A·B’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7E8035-953D-11E6-EE5E-94F9D775BE6D}"/>
                  </a:ext>
                </a:extLst>
              </p:cNvPr>
              <p:cNvSpPr txBox="1"/>
              <p:nvPr/>
            </p:nvSpPr>
            <p:spPr>
              <a:xfrm>
                <a:off x="3273730" y="5022602"/>
                <a:ext cx="1174805" cy="41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050" dirty="0">
                    <a:solidFill>
                      <a:srgbClr val="C00000"/>
                    </a:solidFill>
                  </a:rPr>
                  <a:t>A’·B + </a:t>
                </a:r>
                <a:r>
                  <a:rPr lang="en-SG" sz="1050" dirty="0" err="1">
                    <a:solidFill>
                      <a:srgbClr val="C00000"/>
                    </a:solidFill>
                  </a:rPr>
                  <a:t>B·x</a:t>
                </a:r>
                <a:endParaRPr lang="en-SG" sz="105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D5039-EC07-28AA-E612-06554F10B245}"/>
                </a:ext>
              </a:extLst>
            </p:cNvPr>
            <p:cNvSpPr txBox="1"/>
            <p:nvPr/>
          </p:nvSpPr>
          <p:spPr>
            <a:xfrm>
              <a:off x="6708955" y="1851344"/>
              <a:ext cx="584200" cy="458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200" dirty="0">
                  <a:solidFill>
                    <a:srgbClr val="0000FF"/>
                  </a:solidFill>
                </a:rPr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0478C-0602-2C09-4FDA-3FBB9F078CB0}"/>
                </a:ext>
              </a:extLst>
            </p:cNvPr>
            <p:cNvSpPr txBox="1"/>
            <p:nvPr/>
          </p:nvSpPr>
          <p:spPr>
            <a:xfrm>
              <a:off x="6708955" y="2630877"/>
              <a:ext cx="584200" cy="458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200" dirty="0">
                  <a:solidFill>
                    <a:srgbClr val="0000FF"/>
                  </a:solidFill>
                </a:rPr>
                <a:t>A’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4088091" y="2196446"/>
            <a:ext cx="2394408" cy="157693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53362" y="2196446"/>
            <a:ext cx="1197204" cy="157693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6A561989-6F33-4247-9467-216E8E2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18288"/>
            <a:ext cx="6662057" cy="329184"/>
          </a:xfrm>
          <a:noFill/>
        </p:spPr>
        <p:txBody>
          <a:bodyPr/>
          <a:lstStyle/>
          <a:p>
            <a:r>
              <a:rPr lang="en-SG" dirty="0"/>
              <a:t>Recitation </a:t>
            </a:r>
            <a:r>
              <a:rPr lang="en-SG" dirty="0" smtClean="0"/>
              <a:t>11</a:t>
            </a:r>
            <a:endParaRPr lang="en-US" dirty="0"/>
          </a:p>
        </p:txBody>
      </p:sp>
      <p:sp>
        <p:nvSpPr>
          <p:cNvPr id="28" name="[Date Placeholder 3]">
            <a:extLst>
              <a:ext uri="{FF2B5EF4-FFF2-40B4-BE49-F238E27FC236}">
                <a16:creationId xmlns:a16="http://schemas.microsoft.com/office/drawing/2014/main" id="{25BA4470-C241-4394-A6C5-9FF8D1D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3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Aaron Tan, NUS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13F1FBB2-D94D-450B-B137-5448B40A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1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120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5" grpId="0" animBg="1"/>
      <p:bldP spid="2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457AEBEB0EED479AE28502770B2CA6" ma:contentTypeVersion="13" ma:contentTypeDescription="Create a new document." ma:contentTypeScope="" ma:versionID="ccae0ab66e2b4c60a382f5a0edad2228">
  <xsd:schema xmlns:xsd="http://www.w3.org/2001/XMLSchema" xmlns:xs="http://www.w3.org/2001/XMLSchema" xmlns:p="http://schemas.microsoft.com/office/2006/metadata/properties" xmlns:ns3="f42f906c-6fd7-4d23-99cc-d312b45e8275" xmlns:ns4="9c72a1f7-0518-44a8-b646-c6499bb05abf" targetNamespace="http://schemas.microsoft.com/office/2006/metadata/properties" ma:root="true" ma:fieldsID="e057198f2df7f6ae7b14f750773c1e9b" ns3:_="" ns4:_="">
    <xsd:import namespace="f42f906c-6fd7-4d23-99cc-d312b45e8275"/>
    <xsd:import namespace="9c72a1f7-0518-44a8-b646-c6499bb05a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f906c-6fd7-4d23-99cc-d312b45e82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72a1f7-0518-44a8-b646-c6499bb05ab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DEAADE-7387-4DC8-95D7-537906F7D1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5E9492-A1E0-4358-A8D8-EF6BF1DE1ECB}">
  <ds:schemaRefs>
    <ds:schemaRef ds:uri="f42f906c-6fd7-4d23-99cc-d312b45e8275"/>
    <ds:schemaRef ds:uri="http://schemas.microsoft.com/office/2006/documentManagement/types"/>
    <ds:schemaRef ds:uri="9c72a1f7-0518-44a8-b646-c6499bb05abf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AC9B06-91EA-4458-B6F0-5312A22B33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2f906c-6fd7-4d23-99cc-d312b45e8275"/>
    <ds:schemaRef ds:uri="9c72a1f7-0518-44a8-b646-c6499bb05a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26733</TotalTime>
  <Words>7207</Words>
  <Application>Microsoft Office PowerPoint</Application>
  <PresentationFormat>Widescreen</PresentationFormat>
  <Paragraphs>3332</Paragraphs>
  <Slides>82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Wingdings</vt:lpstr>
      <vt:lpstr>Verdana</vt:lpstr>
      <vt:lpstr>Arial</vt:lpstr>
      <vt:lpstr>Times New Roman</vt:lpstr>
      <vt:lpstr>Tahoma</vt:lpstr>
      <vt:lpstr>Courier New</vt:lpstr>
      <vt:lpstr>Lato</vt:lpstr>
      <vt:lpstr>Calibri</vt:lpstr>
      <vt:lpstr>Lucida Console</vt:lpstr>
      <vt:lpstr>Clarity</vt:lpstr>
      <vt:lpstr>Document</vt:lpstr>
      <vt:lpstr>http://www.comp.nus.edu.sg/~cs2100/</vt:lpstr>
      <vt:lpstr>Contents</vt:lpstr>
      <vt:lpstr>quizzes</vt:lpstr>
      <vt:lpstr>Sequential Circuits Quiz 1</vt:lpstr>
      <vt:lpstr>Sequential Circuits Quiz 1 Question 1</vt:lpstr>
      <vt:lpstr>Sequential Circuits Quiz 1 Question 2</vt:lpstr>
      <vt:lpstr>Sequential Circuits Quiz 2</vt:lpstr>
      <vt:lpstr>PowerPoint Presentation</vt:lpstr>
      <vt:lpstr>PowerPoint Presentation</vt:lpstr>
      <vt:lpstr>PowerPoint Presentation</vt:lpstr>
      <vt:lpstr>PowerPoint Presentation</vt:lpstr>
      <vt:lpstr>MIPS Pipeline</vt:lpstr>
      <vt:lpstr>2. MIPS Pipeline Stages</vt:lpstr>
      <vt:lpstr>3. MIPS Pipeline: Datapath</vt:lpstr>
      <vt:lpstr>3. MIPS Pipeline: Datapath</vt:lpstr>
      <vt:lpstr>3. Pipeline Datapath: IF Stage</vt:lpstr>
      <vt:lpstr>3. Pipeline Datapath: ID Stage</vt:lpstr>
      <vt:lpstr>3. Pipeline Datapath: EX Stage</vt:lpstr>
      <vt:lpstr>3. Pipeline Datapath: MEM Stage</vt:lpstr>
      <vt:lpstr>3. Pipeline Datapath: WB Stage</vt:lpstr>
      <vt:lpstr>3. Corrected Datapath (1/2)</vt:lpstr>
      <vt:lpstr>3. Corrected Datapath (2/2)</vt:lpstr>
      <vt:lpstr>4. Pipeline Control: Main Idea</vt:lpstr>
      <vt:lpstr>4. Pipeline Control: Grouping</vt:lpstr>
      <vt:lpstr>4. Pipeline Control: Implementation</vt:lpstr>
      <vt:lpstr>4. Pipeline Control: Datapath and Control</vt:lpstr>
      <vt:lpstr>Ideal Pipeline (i.e., No Hazards)</vt:lpstr>
      <vt:lpstr>Pipeline Hazards</vt:lpstr>
      <vt:lpstr>Pipeline Hazards</vt:lpstr>
      <vt:lpstr>2. Structural Hazard: Memory</vt:lpstr>
      <vt:lpstr>2. Structural Hazard: Register File</vt:lpstr>
      <vt:lpstr>4. RAW Data Hazards</vt:lpstr>
      <vt:lpstr>Data Hazards: Forwarding technique (1/2)</vt:lpstr>
      <vt:lpstr>Data Hazards: Forwarding technique (2/2)</vt:lpstr>
      <vt:lpstr>5. Control Dependency: Why?</vt:lpstr>
      <vt:lpstr>5. Control Dependency: Example</vt:lpstr>
      <vt:lpstr>6. Control Hazards: Stall Pipeline?</vt:lpstr>
      <vt:lpstr>Control Hazards</vt:lpstr>
      <vt:lpstr>Control Hazards: Early Branching</vt:lpstr>
      <vt:lpstr>6.1 Reduce Stalls: Early Branch (3/3)</vt:lpstr>
      <vt:lpstr>6.1 Early Branch: Problems (1/3)</vt:lpstr>
      <vt:lpstr>6.1 Early Branch: Problems (2/3)</vt:lpstr>
      <vt:lpstr>6.1 Early Branch: Problems (3/3)</vt:lpstr>
      <vt:lpstr>6.2 Reduce Stalls: Branch Prediction</vt:lpstr>
      <vt:lpstr>6.2 Branch Prediction: Correct Prediction</vt:lpstr>
      <vt:lpstr>6.2 Branch Prediction: Wrong Prediction</vt:lpstr>
      <vt:lpstr>6.3 Reduce Stalls: Delayed Branch</vt:lpstr>
      <vt:lpstr>6.3 Delayed Branch: Example</vt:lpstr>
      <vt:lpstr>6.3 Delayed Branch: Observation</vt:lpstr>
      <vt:lpstr>QnA</vt:lpstr>
      <vt:lpstr>Common question</vt:lpstr>
      <vt:lpstr>QnA Q3</vt:lpstr>
      <vt:lpstr>QnA Q3</vt:lpstr>
      <vt:lpstr>PIPELINING 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Past YEARs’ QUESTIONS</vt:lpstr>
      <vt:lpstr>AY2020/21 Sem2 Q16(a)</vt:lpstr>
      <vt:lpstr>AY2020/21 Sem2 Q16(b)</vt:lpstr>
      <vt:lpstr>AY2020/21 Sem2 Q16(c)</vt:lpstr>
      <vt:lpstr>AY2020/21 Sem2 Q16(d)</vt:lpstr>
      <vt:lpstr>AY2020/21 Sem2 Q16(e)</vt:lpstr>
      <vt:lpstr>AY2023/24 Sem1 Q16(a)</vt:lpstr>
      <vt:lpstr>AY2023/24 Sem1 Q16(b)</vt:lpstr>
      <vt:lpstr>AY2023/24 Sem1 Q16(c)</vt:lpstr>
      <vt:lpstr>AY2023/24 Sem1 Q16(d)</vt:lpstr>
      <vt:lpstr>Additional Exercise: Tracing signals and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File</vt:lpstr>
    </vt:vector>
  </TitlesOfParts>
  <Company>SoC, 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CS2100 Computer Organisation</dc:title>
  <dc:subject>Week 1</dc:subject>
  <dc:creator>Aaron Tan</dc:creator>
  <cp:lastModifiedBy>Tan Tuck Choy</cp:lastModifiedBy>
  <cp:revision>2092</cp:revision>
  <cp:lastPrinted>2024-04-08T00:48:26Z</cp:lastPrinted>
  <dcterms:created xsi:type="dcterms:W3CDTF">1998-09-05T15:03:32Z</dcterms:created>
  <dcterms:modified xsi:type="dcterms:W3CDTF">2025-04-07T03:53:02Z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tantc@comp.nus.edu.sg</vt:lpwstr>
  </property>
  <property fmtid="{D5CDD505-2E9C-101B-9397-08002B2CF9AE}" pid="8" name="HomePage">
    <vt:lpwstr>http://www.comp.nus.edu.sg/~tantc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</vt:lpwstr>
  </property>
  <property fmtid="{D5CDD505-2E9C-101B-9397-08002B2CF9AE}" pid="22" name="ContentTypeId">
    <vt:lpwstr>0x01010019457AEBEB0EED479AE28502770B2CA6</vt:lpwstr>
  </property>
</Properties>
</file>